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6" r:id="rId5"/>
    <p:sldId id="269" r:id="rId6"/>
    <p:sldId id="272" r:id="rId7"/>
    <p:sldId id="265" r:id="rId8"/>
    <p:sldId id="263" r:id="rId9"/>
    <p:sldId id="264" r:id="rId10"/>
    <p:sldId id="273" r:id="rId11"/>
    <p:sldId id="267" r:id="rId12"/>
    <p:sldId id="274" r:id="rId13"/>
    <p:sldId id="262" r:id="rId14"/>
    <p:sldId id="260" r:id="rId15"/>
    <p:sldId id="261" r:id="rId16"/>
    <p:sldId id="268"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A6A8-F29F-7C5F-A97A-D6063EB0FF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631F1255-E241-39FB-1828-216027273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C76E8E44-AAB7-2B6B-A226-A6A0A62E2C34}"/>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20A27693-95A5-9254-C33E-80FB065593F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D74DA16-EF81-9E2B-6E7A-58CED8F4E646}"/>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856149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1BEB-C269-5BC0-721E-821A144BD94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42FF6709-825F-A298-239D-2832EBAA03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69297E1-51A9-4257-6E5E-7D42F8325A59}"/>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4C3B93CA-5EEB-D149-F90F-65B5F628BC6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CDA5FC5-D5FD-5D10-C129-880DEFDB9580}"/>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4031192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C5CD-5F87-1C3F-CDA1-39664E2DCC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F88F95DE-2A1C-2760-5EB7-921FBE67E5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1DC518-C5F1-E7FB-A9C7-CDE8595D8D5E}"/>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943D7111-CFC2-A704-CC85-764CD524794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AD496E5-D6DA-3572-C42E-A1739934BAF6}"/>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262824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AB8DF-B13B-9320-85B7-533DF8C6F0D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70ED26C-FE8B-5127-722A-0DFD627A3E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43EA8B3-E6C5-B1FC-2899-BCE35FBAF4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A6DBB2C4-38B4-F376-89C8-6159E6EBD489}"/>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6" name="Footer Placeholder 5">
            <a:extLst>
              <a:ext uri="{FF2B5EF4-FFF2-40B4-BE49-F238E27FC236}">
                <a16:creationId xmlns:a16="http://schemas.microsoft.com/office/drawing/2014/main" id="{82A8C56B-B006-8FA2-2C1B-82CC72F5DB6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0BEB214-7539-C9DC-14FA-378F7A7D86CE}"/>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3081745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6346F-B982-7C0D-F522-F32DCD6C6C93}"/>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448FF1BD-DC45-FC66-5E1D-6207B32E3B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B5F84A-21E4-61A8-1E11-CFC7B34AC8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3A8DCD23-A96B-A50F-956C-DAF209873C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5C1107-ADD3-0139-8E85-5004536212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CE3FA4B5-4001-8342-F4D8-8C8DA3A22F6B}"/>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8" name="Footer Placeholder 7">
            <a:extLst>
              <a:ext uri="{FF2B5EF4-FFF2-40B4-BE49-F238E27FC236}">
                <a16:creationId xmlns:a16="http://schemas.microsoft.com/office/drawing/2014/main" id="{FF41CA2E-CAA5-AE99-C7E4-9D4982801B8C}"/>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4D0F8F3B-D4A3-820F-0699-CAC5F70C99B0}"/>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2266998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8E83-D9DE-0771-65AB-F16D487BECB3}"/>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A6CDB09F-04C6-E686-420A-04ECD62D0673}"/>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4" name="Footer Placeholder 3">
            <a:extLst>
              <a:ext uri="{FF2B5EF4-FFF2-40B4-BE49-F238E27FC236}">
                <a16:creationId xmlns:a16="http://schemas.microsoft.com/office/drawing/2014/main" id="{987821B7-47C0-4A8B-5CA0-C6C7A5C49D0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ADE91C62-AFAC-3C65-EB2D-B0D872B26D1E}"/>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72146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C3ECA6-BC55-6857-30ED-DE5EF8F20BAF}"/>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3" name="Footer Placeholder 2">
            <a:extLst>
              <a:ext uri="{FF2B5EF4-FFF2-40B4-BE49-F238E27FC236}">
                <a16:creationId xmlns:a16="http://schemas.microsoft.com/office/drawing/2014/main" id="{7C6FF330-C7C9-08AE-3D16-EE005FDE62EF}"/>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8C767E24-45E6-DA56-F82E-9254E0E82FCD}"/>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554638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091E-22B7-F5B7-44AC-51A8B7089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961912EE-0D1C-22CC-6065-647AA7CE12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475250FD-A768-1CBF-C49D-0325538EEB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BC677C-568C-9FF4-E3D8-65E50EFD8A0D}"/>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6" name="Footer Placeholder 5">
            <a:extLst>
              <a:ext uri="{FF2B5EF4-FFF2-40B4-BE49-F238E27FC236}">
                <a16:creationId xmlns:a16="http://schemas.microsoft.com/office/drawing/2014/main" id="{56E0E480-BA83-FB0C-E67F-249CC6D82BA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716530E1-471E-3BE6-6A15-9BA5E4FF7D59}"/>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3509836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9D09-A44A-CDD2-030D-433A789798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8231EC57-D7C2-2D12-EBDC-430409E371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FA7F6960-65F9-C74F-D79C-1070A6243A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9265F8-F957-2471-BE1D-6439E9822583}"/>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6" name="Footer Placeholder 5">
            <a:extLst>
              <a:ext uri="{FF2B5EF4-FFF2-40B4-BE49-F238E27FC236}">
                <a16:creationId xmlns:a16="http://schemas.microsoft.com/office/drawing/2014/main" id="{14F83E08-5146-F0A2-91AC-AB1FBEC3814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2E60A74-C1F1-6AD7-B0C7-AE87396A2375}"/>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400895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1CCB9-62BD-6B94-7094-E681503210A5}"/>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7CA0728A-2A9D-224E-C2FB-D8D29F6006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0786C16-6948-FA32-E907-BCB4DE982F26}"/>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B7311C57-486F-B744-BEFC-4F6CE055E7D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3699537-C6AB-50E3-82E8-588237E9C796}"/>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146984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90CE9C-F338-878A-5DDF-DFB5BE7D779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3533981-F4C5-0593-55AC-C21180BEB9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6BCADFD-1559-D97D-0ED9-83E7990A6368}"/>
              </a:ext>
            </a:extLst>
          </p:cNvPr>
          <p:cNvSpPr>
            <a:spLocks noGrp="1"/>
          </p:cNvSpPr>
          <p:nvPr>
            <p:ph type="dt" sz="half" idx="10"/>
          </p:nvPr>
        </p:nvSpPr>
        <p:spPr/>
        <p:txBody>
          <a:body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B6580D48-B848-F233-FBB1-9C0BA27D3E6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43532A6-3406-056A-9EB8-6BBDB58B6860}"/>
              </a:ext>
            </a:extLst>
          </p:cNvPr>
          <p:cNvSpPr>
            <a:spLocks noGrp="1"/>
          </p:cNvSpPr>
          <p:nvPr>
            <p:ph type="sldNum" sz="quarter" idx="12"/>
          </p:nvPr>
        </p:nvSpPr>
        <p:spPr/>
        <p:txBody>
          <a:bodyPr/>
          <a:lstStyle/>
          <a:p>
            <a:fld id="{B8745782-1C15-4785-A7FD-7AD59D51C84E}" type="slidenum">
              <a:rPr lang="en-ZA" smtClean="0"/>
              <a:t>‹#›</a:t>
            </a:fld>
            <a:endParaRPr lang="en-ZA"/>
          </a:p>
        </p:txBody>
      </p:sp>
    </p:spTree>
    <p:extLst>
      <p:ext uri="{BB962C8B-B14F-4D97-AF65-F5344CB8AC3E}">
        <p14:creationId xmlns:p14="http://schemas.microsoft.com/office/powerpoint/2010/main" val="304637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2D388B-7373-E150-4CEF-BD6C12830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43949DF-676E-684F-BC9C-7AE050518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932CF32-D128-971E-2E94-2A2DE84C3C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23902E-CFF3-445A-9290-614A73FBD02B}" type="datetimeFigureOut">
              <a:rPr lang="en-ZA" smtClean="0"/>
              <a:t>2026/09/26</a:t>
            </a:fld>
            <a:endParaRPr lang="en-ZA"/>
          </a:p>
        </p:txBody>
      </p:sp>
      <p:sp>
        <p:nvSpPr>
          <p:cNvPr id="5" name="Footer Placeholder 4">
            <a:extLst>
              <a:ext uri="{FF2B5EF4-FFF2-40B4-BE49-F238E27FC236}">
                <a16:creationId xmlns:a16="http://schemas.microsoft.com/office/drawing/2014/main" id="{81DD8C82-0546-354D-142B-D51A538319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4B35D907-7C29-E272-D7B7-C821A3A614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45782-1C15-4785-A7FD-7AD59D51C84E}" type="slidenum">
              <a:rPr lang="en-ZA" smtClean="0"/>
              <a:t>‹#›</a:t>
            </a:fld>
            <a:endParaRPr lang="en-ZA"/>
          </a:p>
        </p:txBody>
      </p:sp>
    </p:spTree>
    <p:extLst>
      <p:ext uri="{BB962C8B-B14F-4D97-AF65-F5344CB8AC3E}">
        <p14:creationId xmlns:p14="http://schemas.microsoft.com/office/powerpoint/2010/main" val="1013965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72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6D450-D346-4654-BB85-0264A3D2A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D3724-92A3-3AD1-4285-89AD3E50F2C7}"/>
              </a:ext>
            </a:extLst>
          </p:cNvPr>
          <p:cNvSpPr>
            <a:spLocks noGrp="1"/>
          </p:cNvSpPr>
          <p:nvPr>
            <p:ph type="title"/>
          </p:nvPr>
        </p:nvSpPr>
        <p:spPr>
          <a:xfrm>
            <a:off x="2487560" y="0"/>
            <a:ext cx="9704439" cy="6858000"/>
          </a:xfrm>
        </p:spPr>
        <p:txBody>
          <a:bodyPr>
            <a:normAutofit fontScale="90000"/>
          </a:bodyPr>
          <a:lstStyle/>
          <a:p>
            <a:r>
              <a:rPr lang="pt-BR" b="1" dirty="0"/>
              <a:t> Porque dele por ele</a:t>
            </a:r>
            <a:br>
              <a:rPr lang="en-ZA" dirty="0"/>
            </a:br>
            <a:r>
              <a:rPr lang="pt-BR" sz="3600" b="1" dirty="0"/>
              <a:t>Em</a:t>
            </a:r>
            <a:r>
              <a:rPr lang="pt-BR" sz="3600" dirty="0"/>
              <a:t>                </a:t>
            </a:r>
            <a:r>
              <a:rPr lang="pt-BR" sz="3600" b="1" dirty="0"/>
              <a:t>C</a:t>
            </a:r>
            <a:br>
              <a:rPr lang="en-ZA" sz="3600" dirty="0"/>
            </a:br>
            <a:r>
              <a:rPr lang="pt-BR" sz="3600" dirty="0"/>
              <a:t>  Porque dele por ele</a:t>
            </a:r>
            <a:br>
              <a:rPr lang="en-ZA" sz="3600" dirty="0"/>
            </a:br>
            <a:r>
              <a:rPr lang="pt-BR" sz="3600" dirty="0"/>
              <a:t>     </a:t>
            </a:r>
            <a:r>
              <a:rPr lang="pt-BR" sz="3600" b="1" dirty="0"/>
              <a:t>D</a:t>
            </a:r>
            <a:r>
              <a:rPr lang="pt-BR" sz="3600" dirty="0"/>
              <a:t>                 </a:t>
            </a:r>
            <a:r>
              <a:rPr lang="pt-BR" sz="3600" b="1" dirty="0"/>
              <a:t>Em</a:t>
            </a:r>
            <a:br>
              <a:rPr lang="en-ZA" sz="3600" dirty="0"/>
            </a:br>
            <a:r>
              <a:rPr lang="pt-BR" sz="3600" dirty="0"/>
              <a:t>Para ele são todas as coisas</a:t>
            </a:r>
            <a:br>
              <a:rPr lang="en-ZA" sz="3600" dirty="0"/>
            </a:br>
            <a:r>
              <a:rPr lang="pt-BR" sz="3600" b="1" dirty="0"/>
              <a:t>Em</a:t>
            </a:r>
            <a:r>
              <a:rPr lang="pt-BR" sz="3600" dirty="0"/>
              <a:t>                </a:t>
            </a:r>
            <a:r>
              <a:rPr lang="pt-BR" sz="3600" b="1" dirty="0"/>
              <a:t>C</a:t>
            </a:r>
            <a:br>
              <a:rPr lang="en-ZA" sz="3600" dirty="0"/>
            </a:br>
            <a:r>
              <a:rPr lang="pt-BR" sz="3600" dirty="0"/>
              <a:t>  Porque dele por ele</a:t>
            </a:r>
            <a:br>
              <a:rPr lang="en-ZA" sz="3600" dirty="0"/>
            </a:br>
            <a:r>
              <a:rPr lang="pt-BR" sz="3600" dirty="0"/>
              <a:t>     </a:t>
            </a:r>
            <a:r>
              <a:rPr lang="pt-BR" sz="3600" b="1" dirty="0"/>
              <a:t>D</a:t>
            </a:r>
            <a:r>
              <a:rPr lang="pt-BR" sz="3600" dirty="0"/>
              <a:t>                 </a:t>
            </a:r>
            <a:r>
              <a:rPr lang="pt-BR" sz="3600" b="1" dirty="0"/>
              <a:t>Em</a:t>
            </a:r>
            <a:br>
              <a:rPr lang="en-ZA" sz="3600" dirty="0"/>
            </a:br>
            <a:r>
              <a:rPr lang="pt-BR" sz="3600" dirty="0"/>
              <a:t>Para ele são todas as coisas</a:t>
            </a:r>
            <a:br>
              <a:rPr lang="en-ZA" sz="3600" dirty="0"/>
            </a:br>
            <a:r>
              <a:rPr lang="pt-BR" sz="3600" dirty="0"/>
              <a:t> </a:t>
            </a:r>
            <a:br>
              <a:rPr lang="en-ZA" sz="3600" dirty="0"/>
            </a:br>
            <a:r>
              <a:rPr lang="pt-BR" sz="3600" dirty="0"/>
              <a:t>[Chorus]</a:t>
            </a:r>
            <a:br>
              <a:rPr lang="en-ZA" sz="3600" dirty="0"/>
            </a:br>
            <a:r>
              <a:rPr lang="pt-BR" sz="3600" dirty="0"/>
              <a:t>          </a:t>
            </a:r>
            <a:r>
              <a:rPr lang="pt-BR" sz="3600" b="1" dirty="0"/>
              <a:t>C</a:t>
            </a:r>
            <a:r>
              <a:rPr lang="pt-BR" sz="3600" dirty="0"/>
              <a:t>    </a:t>
            </a:r>
            <a:r>
              <a:rPr lang="pt-BR" sz="3600" b="1" dirty="0"/>
              <a:t>D</a:t>
            </a:r>
            <a:r>
              <a:rPr lang="pt-BR" sz="3600" dirty="0"/>
              <a:t>            </a:t>
            </a:r>
            <a:r>
              <a:rPr lang="pt-BR" sz="3600" b="1" dirty="0"/>
              <a:t>G</a:t>
            </a:r>
            <a:r>
              <a:rPr lang="pt-BR" sz="3600" dirty="0"/>
              <a:t>   </a:t>
            </a:r>
            <a:r>
              <a:rPr lang="pt-BR" sz="3600" b="1" dirty="0"/>
              <a:t>D</a:t>
            </a:r>
            <a:r>
              <a:rPr lang="pt-BR" sz="3600" dirty="0"/>
              <a:t>  </a:t>
            </a:r>
            <a:r>
              <a:rPr lang="pt-BR" sz="3600" b="1" dirty="0"/>
              <a:t>Em</a:t>
            </a:r>
            <a:br>
              <a:rPr lang="en-ZA" sz="3600" dirty="0"/>
            </a:br>
            <a:r>
              <a:rPr lang="pt-BR" sz="3600" dirty="0"/>
              <a:t>A ele a glo___ria a ele a glo______ria</a:t>
            </a:r>
            <a:br>
              <a:rPr lang="en-ZA" sz="3600" dirty="0"/>
            </a:br>
            <a:r>
              <a:rPr lang="pt-BR" sz="3600" dirty="0"/>
              <a:t>          </a:t>
            </a:r>
            <a:r>
              <a:rPr lang="pt-BR" sz="3600" b="1" dirty="0"/>
              <a:t>C</a:t>
            </a:r>
            <a:r>
              <a:rPr lang="pt-BR" sz="3600" dirty="0"/>
              <a:t>      </a:t>
            </a:r>
            <a:r>
              <a:rPr lang="pt-BR" sz="3600" b="1" dirty="0"/>
              <a:t>D</a:t>
            </a:r>
            <a:r>
              <a:rPr lang="pt-BR" sz="3600" dirty="0"/>
              <a:t>          </a:t>
            </a:r>
            <a:r>
              <a:rPr lang="pt-BR" sz="3600" b="1" dirty="0"/>
              <a:t>Em</a:t>
            </a:r>
            <a:br>
              <a:rPr lang="en-ZA" sz="3600" dirty="0"/>
            </a:br>
            <a:r>
              <a:rPr lang="pt-BR" sz="3600" dirty="0"/>
              <a:t>A ele a glória pra sempre amém</a:t>
            </a:r>
            <a:endParaRPr lang="en-ZA" sz="5400" dirty="0">
              <a:latin typeface="+mn-lt"/>
            </a:endParaRPr>
          </a:p>
        </p:txBody>
      </p:sp>
    </p:spTree>
    <p:extLst>
      <p:ext uri="{BB962C8B-B14F-4D97-AF65-F5344CB8AC3E}">
        <p14:creationId xmlns:p14="http://schemas.microsoft.com/office/powerpoint/2010/main" val="3188811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9900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84A3E6-9EBB-902A-5133-0A14A6171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516194"/>
            <a:ext cx="9832258" cy="7374194"/>
          </a:xfrm>
          <a:prstGeom prst="rect">
            <a:avLst/>
          </a:prstGeom>
        </p:spPr>
      </p:pic>
    </p:spTree>
    <p:extLst>
      <p:ext uri="{BB962C8B-B14F-4D97-AF65-F5344CB8AC3E}">
        <p14:creationId xmlns:p14="http://schemas.microsoft.com/office/powerpoint/2010/main" val="1171053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B2126A-51C9-8814-CD48-2B78A4F69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4" y="1199073"/>
            <a:ext cx="12207024" cy="4218501"/>
          </a:xfrm>
          <a:prstGeom prst="rect">
            <a:avLst/>
          </a:prstGeom>
        </p:spPr>
      </p:pic>
    </p:spTree>
    <p:extLst>
      <p:ext uri="{BB962C8B-B14F-4D97-AF65-F5344CB8AC3E}">
        <p14:creationId xmlns:p14="http://schemas.microsoft.com/office/powerpoint/2010/main" val="99544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51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6B46C5-E14D-0886-B0C7-DE8D72DDE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23793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51031A-3365-0A01-EAB2-946AC4E86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55282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393A3E-8BB9-8B6D-DB5C-C3D3FA21E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187" y="0"/>
            <a:ext cx="3857625" cy="6858000"/>
          </a:xfrm>
          <a:prstGeom prst="rect">
            <a:avLst/>
          </a:prstGeom>
        </p:spPr>
      </p:pic>
    </p:spTree>
    <p:extLst>
      <p:ext uri="{BB962C8B-B14F-4D97-AF65-F5344CB8AC3E}">
        <p14:creationId xmlns:p14="http://schemas.microsoft.com/office/powerpoint/2010/main" val="3377160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277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9-26 at 18.28.17">
            <a:hlinkClick r:id="" action="ppaction://media"/>
            <a:extLst>
              <a:ext uri="{FF2B5EF4-FFF2-40B4-BE49-F238E27FC236}">
                <a16:creationId xmlns:a16="http://schemas.microsoft.com/office/drawing/2014/main" id="{9AAD7F07-2769-29EC-621C-373A08B1685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5" y="92075"/>
            <a:ext cx="11991770" cy="6703017"/>
          </a:xfrm>
          <a:prstGeom prst="rect">
            <a:avLst/>
          </a:prstGeom>
        </p:spPr>
      </p:pic>
    </p:spTree>
    <p:extLst>
      <p:ext uri="{BB962C8B-B14F-4D97-AF65-F5344CB8AC3E}">
        <p14:creationId xmlns:p14="http://schemas.microsoft.com/office/powerpoint/2010/main" val="282032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059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2F754F-9882-9226-85E7-F11E97256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07153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47C5D7-F7A6-DA08-D407-42B4CE6BEC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7391" y="0"/>
            <a:ext cx="8957217" cy="6858000"/>
          </a:xfrm>
          <a:prstGeom prst="rect">
            <a:avLst/>
          </a:prstGeom>
        </p:spPr>
      </p:pic>
    </p:spTree>
    <p:extLst>
      <p:ext uri="{BB962C8B-B14F-4D97-AF65-F5344CB8AC3E}">
        <p14:creationId xmlns:p14="http://schemas.microsoft.com/office/powerpoint/2010/main" val="2341280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5823FC-597C-6073-2DC5-9464B49374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0984" y="853870"/>
            <a:ext cx="8570032" cy="5150259"/>
          </a:xfrm>
          <a:prstGeom prst="rect">
            <a:avLst/>
          </a:prstGeom>
        </p:spPr>
      </p:pic>
    </p:spTree>
    <p:extLst>
      <p:ext uri="{BB962C8B-B14F-4D97-AF65-F5344CB8AC3E}">
        <p14:creationId xmlns:p14="http://schemas.microsoft.com/office/powerpoint/2010/main" val="3942053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24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CCA14-DFC9-C208-B401-1C543E8EFFD4}"/>
              </a:ext>
            </a:extLst>
          </p:cNvPr>
          <p:cNvSpPr>
            <a:spLocks noGrp="1"/>
          </p:cNvSpPr>
          <p:nvPr>
            <p:ph type="title"/>
          </p:nvPr>
        </p:nvSpPr>
        <p:spPr>
          <a:xfrm>
            <a:off x="0" y="0"/>
            <a:ext cx="12192000" cy="6857999"/>
          </a:xfrm>
        </p:spPr>
        <p:txBody>
          <a:bodyPr>
            <a:normAutofit/>
          </a:bodyPr>
          <a:lstStyle/>
          <a:p>
            <a:pPr algn="ctr"/>
            <a:r>
              <a:rPr lang="en-ZA" sz="4800" dirty="0" err="1">
                <a:latin typeface="+mn-lt"/>
              </a:rPr>
              <a:t>Romeine</a:t>
            </a:r>
            <a:r>
              <a:rPr lang="en-ZA" sz="4800" dirty="0">
                <a:latin typeface="+mn-lt"/>
              </a:rPr>
              <a:t> 10:14-21</a:t>
            </a:r>
            <a:br>
              <a:rPr lang="en-ZA" sz="4800" dirty="0">
                <a:latin typeface="+mn-lt"/>
              </a:rPr>
            </a:br>
            <a:r>
              <a:rPr lang="en-ZA" sz="4800" dirty="0"/>
              <a:t>Hoe </a:t>
            </a:r>
            <a:r>
              <a:rPr lang="en-ZA" sz="4800" dirty="0" err="1"/>
              <a:t>kan</a:t>
            </a:r>
            <a:r>
              <a:rPr lang="en-ZA" sz="4800" dirty="0"/>
              <a:t> </a:t>
            </a:r>
            <a:r>
              <a:rPr lang="en-ZA" sz="4800" dirty="0" err="1"/>
              <a:t>hulle</a:t>
            </a:r>
            <a:r>
              <a:rPr lang="en-ZA" sz="4800" dirty="0"/>
              <a:t> Hom dan </a:t>
            </a:r>
            <a:r>
              <a:rPr lang="en-ZA" sz="4800" dirty="0" err="1"/>
              <a:t>aanroep</a:t>
            </a:r>
            <a:r>
              <a:rPr lang="en-ZA" sz="4800" dirty="0"/>
              <a:t>, as </a:t>
            </a:r>
            <a:r>
              <a:rPr lang="en-ZA" sz="4800" dirty="0" err="1"/>
              <a:t>hulle</a:t>
            </a:r>
            <a:r>
              <a:rPr lang="en-ZA" sz="4800" dirty="0"/>
              <a:t> </a:t>
            </a:r>
            <a:r>
              <a:rPr lang="en-ZA" sz="4800" dirty="0" err="1"/>
              <a:t>nie</a:t>
            </a:r>
            <a:r>
              <a:rPr lang="en-ZA" sz="4800" dirty="0"/>
              <a:t> tot </a:t>
            </a:r>
            <a:r>
              <a:rPr lang="en-ZA" sz="4800" dirty="0" err="1"/>
              <a:t>geloof</a:t>
            </a:r>
            <a:r>
              <a:rPr lang="en-ZA" sz="4800" dirty="0"/>
              <a:t> in Hom </a:t>
            </a:r>
            <a:r>
              <a:rPr lang="en-ZA" sz="4800" dirty="0" err="1"/>
              <a:t>gekom</a:t>
            </a:r>
            <a:r>
              <a:rPr lang="en-ZA" sz="4800" dirty="0"/>
              <a:t> het </a:t>
            </a:r>
            <a:r>
              <a:rPr lang="en-ZA" sz="4800" dirty="0" err="1"/>
              <a:t>nie</a:t>
            </a:r>
            <a:r>
              <a:rPr lang="en-ZA" sz="4800" dirty="0"/>
              <a:t>? En hoe </a:t>
            </a:r>
            <a:r>
              <a:rPr lang="en-ZA" sz="4800" dirty="0" err="1"/>
              <a:t>kan</a:t>
            </a:r>
            <a:r>
              <a:rPr lang="en-ZA" sz="4800" dirty="0"/>
              <a:t> </a:t>
            </a:r>
            <a:r>
              <a:rPr lang="en-ZA" sz="4800" dirty="0" err="1"/>
              <a:t>hulle</a:t>
            </a:r>
            <a:r>
              <a:rPr lang="en-ZA" sz="4800" dirty="0"/>
              <a:t> in </a:t>
            </a:r>
            <a:r>
              <a:rPr lang="en-ZA" sz="4800" dirty="0" err="1"/>
              <a:t>iemand</a:t>
            </a:r>
            <a:r>
              <a:rPr lang="en-ZA" sz="4800" dirty="0"/>
              <a:t> glo van </a:t>
            </a:r>
            <a:r>
              <a:rPr lang="en-ZA" sz="4800" dirty="0" err="1"/>
              <a:t>wie</a:t>
            </a:r>
            <a:r>
              <a:rPr lang="en-ZA" sz="4800" dirty="0"/>
              <a:t> </a:t>
            </a:r>
            <a:r>
              <a:rPr lang="en-ZA" sz="4800" dirty="0" err="1"/>
              <a:t>hulle</a:t>
            </a:r>
            <a:r>
              <a:rPr lang="en-ZA" sz="4800" dirty="0"/>
              <a:t> </a:t>
            </a:r>
            <a:r>
              <a:rPr lang="en-ZA" sz="4800" dirty="0" err="1"/>
              <a:t>nie</a:t>
            </a:r>
            <a:r>
              <a:rPr lang="en-ZA" sz="4800" dirty="0"/>
              <a:t> </a:t>
            </a:r>
            <a:r>
              <a:rPr lang="en-ZA" sz="4800" dirty="0" err="1"/>
              <a:t>gehoor</a:t>
            </a:r>
            <a:r>
              <a:rPr lang="en-ZA" sz="4800" dirty="0"/>
              <a:t> het </a:t>
            </a:r>
            <a:r>
              <a:rPr lang="en-ZA" sz="4800" dirty="0" err="1"/>
              <a:t>nie</a:t>
            </a:r>
            <a:r>
              <a:rPr lang="en-ZA" sz="4800" dirty="0"/>
              <a:t>? En hoe </a:t>
            </a:r>
            <a:r>
              <a:rPr lang="en-ZA" sz="4800" dirty="0" err="1"/>
              <a:t>kan</a:t>
            </a:r>
            <a:r>
              <a:rPr lang="en-ZA" sz="4800" dirty="0"/>
              <a:t> </a:t>
            </a:r>
            <a:r>
              <a:rPr lang="en-ZA" sz="4800" dirty="0" err="1"/>
              <a:t>hulle</a:t>
            </a:r>
            <a:r>
              <a:rPr lang="en-ZA" sz="4800" dirty="0"/>
              <a:t> hoor sonder </a:t>
            </a:r>
            <a:r>
              <a:rPr lang="en-ZA" sz="4800" dirty="0" err="1"/>
              <a:t>iemand</a:t>
            </a:r>
            <a:r>
              <a:rPr lang="en-ZA" sz="4800" dirty="0"/>
              <a:t> wat </a:t>
            </a:r>
            <a:r>
              <a:rPr lang="en-ZA" sz="4800" dirty="0" err="1"/>
              <a:t>dit</a:t>
            </a:r>
            <a:r>
              <a:rPr lang="en-ZA" sz="4800" dirty="0"/>
              <a:t> </a:t>
            </a:r>
            <a:r>
              <a:rPr lang="en-ZA" sz="4800" dirty="0" err="1"/>
              <a:t>verkondig</a:t>
            </a:r>
            <a:r>
              <a:rPr lang="en-ZA" sz="4800" dirty="0"/>
              <a:t>? </a:t>
            </a:r>
            <a:r>
              <a:rPr lang="en-ZA" sz="4800" baseline="-25000" dirty="0"/>
              <a:t>15</a:t>
            </a:r>
            <a:r>
              <a:rPr lang="en-ZA" sz="4800" dirty="0"/>
              <a:t>En hoe </a:t>
            </a:r>
            <a:r>
              <a:rPr lang="en-ZA" sz="4800" dirty="0" err="1"/>
              <a:t>kan</a:t>
            </a:r>
            <a:r>
              <a:rPr lang="en-ZA" sz="4800" dirty="0"/>
              <a:t> </a:t>
            </a:r>
            <a:r>
              <a:rPr lang="en-ZA" sz="4800" dirty="0" err="1"/>
              <a:t>hulle</a:t>
            </a:r>
            <a:r>
              <a:rPr lang="en-ZA" sz="4800" dirty="0"/>
              <a:t> </a:t>
            </a:r>
            <a:r>
              <a:rPr lang="en-ZA" sz="4800" dirty="0" err="1"/>
              <a:t>dit</a:t>
            </a:r>
            <a:r>
              <a:rPr lang="en-ZA" sz="4800" dirty="0"/>
              <a:t> </a:t>
            </a:r>
            <a:r>
              <a:rPr lang="en-ZA" sz="4800" dirty="0" err="1"/>
              <a:t>verkondig</a:t>
            </a:r>
            <a:r>
              <a:rPr lang="en-ZA" sz="4800" dirty="0"/>
              <a:t> as </a:t>
            </a:r>
            <a:r>
              <a:rPr lang="en-ZA" sz="4800" dirty="0" err="1"/>
              <a:t>hulle</a:t>
            </a:r>
            <a:r>
              <a:rPr lang="en-ZA" sz="4800" dirty="0"/>
              <a:t> </a:t>
            </a:r>
            <a:r>
              <a:rPr lang="en-ZA" sz="4800" dirty="0" err="1"/>
              <a:t>nie</a:t>
            </a:r>
            <a:r>
              <a:rPr lang="en-ZA" sz="4800" dirty="0"/>
              <a:t> </a:t>
            </a:r>
            <a:r>
              <a:rPr lang="en-ZA" sz="4800" dirty="0" err="1"/>
              <a:t>gestuur</a:t>
            </a:r>
            <a:r>
              <a:rPr lang="en-ZA" sz="4800" dirty="0"/>
              <a:t> word </a:t>
            </a:r>
            <a:r>
              <a:rPr lang="en-ZA" sz="4800" dirty="0" err="1"/>
              <a:t>nie</a:t>
            </a:r>
            <a:r>
              <a:rPr lang="en-ZA" sz="4800" dirty="0"/>
              <a:t>? Soos </a:t>
            </a:r>
            <a:r>
              <a:rPr lang="en-ZA" sz="4800" dirty="0" err="1"/>
              <a:t>daar</a:t>
            </a:r>
            <a:r>
              <a:rPr lang="en-ZA" sz="4800" dirty="0"/>
              <a:t> </a:t>
            </a:r>
            <a:r>
              <a:rPr lang="en-ZA" sz="4800" dirty="0" err="1"/>
              <a:t>geskryf</a:t>
            </a:r>
            <a:r>
              <a:rPr lang="en-ZA" sz="4800" dirty="0"/>
              <a:t> </a:t>
            </a:r>
            <a:r>
              <a:rPr lang="en-ZA" sz="4800" dirty="0" err="1"/>
              <a:t>staan</a:t>
            </a:r>
            <a:r>
              <a:rPr lang="en-ZA" sz="4800" dirty="0"/>
              <a:t>: “Hoe </a:t>
            </a:r>
            <a:r>
              <a:rPr lang="en-ZA" sz="4800" dirty="0" err="1"/>
              <a:t>lieflik</a:t>
            </a:r>
            <a:r>
              <a:rPr lang="en-ZA" sz="4800" dirty="0"/>
              <a:t> is die </a:t>
            </a:r>
            <a:r>
              <a:rPr lang="en-ZA" sz="4800" dirty="0" err="1"/>
              <a:t>voetstappe</a:t>
            </a:r>
            <a:r>
              <a:rPr lang="en-ZA" sz="4800" dirty="0"/>
              <a:t> van </a:t>
            </a:r>
            <a:r>
              <a:rPr lang="en-ZA" sz="4800" dirty="0" err="1"/>
              <a:t>diegene</a:t>
            </a:r>
            <a:r>
              <a:rPr lang="en-ZA" sz="4800" dirty="0"/>
              <a:t> wat die </a:t>
            </a:r>
            <a:r>
              <a:rPr lang="en-ZA" sz="4800" dirty="0" err="1"/>
              <a:t>goeie</a:t>
            </a:r>
            <a:r>
              <a:rPr lang="en-ZA" sz="4800" dirty="0"/>
              <a:t> </a:t>
            </a:r>
            <a:r>
              <a:rPr lang="en-ZA" sz="4800" dirty="0" err="1"/>
              <a:t>boodskap</a:t>
            </a:r>
            <a:r>
              <a:rPr lang="en-ZA" sz="4800" dirty="0"/>
              <a:t> </a:t>
            </a:r>
            <a:r>
              <a:rPr lang="en-ZA" sz="4800" dirty="0" err="1"/>
              <a:t>verkondig</a:t>
            </a:r>
            <a:r>
              <a:rPr lang="en-ZA" sz="4800" dirty="0"/>
              <a:t>!”</a:t>
            </a:r>
            <a:endParaRPr lang="en-ZA" sz="4800" dirty="0">
              <a:latin typeface="+mn-lt"/>
            </a:endParaRPr>
          </a:p>
        </p:txBody>
      </p:sp>
    </p:spTree>
    <p:extLst>
      <p:ext uri="{BB962C8B-B14F-4D97-AF65-F5344CB8AC3E}">
        <p14:creationId xmlns:p14="http://schemas.microsoft.com/office/powerpoint/2010/main" val="3834937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026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163</Words>
  <Application>Microsoft Office PowerPoint</Application>
  <PresentationFormat>Widescreen</PresentationFormat>
  <Paragraphs>2</Paragraphs>
  <Slides>18</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 Porque dele por ele Em                C   Porque dele por ele      D                 Em Para ele são todas as coisas Em                C   Porque dele por ele      D                 Em Para ele são todas as coisas   [Chorus]           C    D            G   D  Em A ele a glo___ria a ele a glo______ria           C      D          Em A ele a glória pra sempre amém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Romeine 10:14-21 Hoe kan hulle Hom dan aanroep, as hulle nie tot geloof in Hom gekom het nie? En hoe kan hulle in iemand glo van wie hulle nie gehoor het nie? En hoe kan hulle hoor sonder iemand wat dit verkondig? 15En hoe kan hulle dit verkondig as hulle nie gestuur word nie? Soos daar geskryf staan: “Hoe lieflik is die voetstappe van diegene wat die goeie boodskap verkondig!”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Marieke Botha</dc:creator>
  <cp:lastModifiedBy>Marieke Botha</cp:lastModifiedBy>
  <cp:revision>5</cp:revision>
  <dcterms:created xsi:type="dcterms:W3CDTF">2026-09-26T16:12:50Z</dcterms:created>
  <dcterms:modified xsi:type="dcterms:W3CDTF">2026-09-26T16:57:28Z</dcterms:modified>
</cp:coreProperties>
</file>