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7837" autoAdjust="0"/>
    <p:restoredTop sz="94660"/>
  </p:normalViewPr>
  <p:slideViewPr>
    <p:cSldViewPr>
      <p:cViewPr varScale="1">
        <p:scale>
          <a:sx n="149" d="100"/>
          <a:sy n="149" d="100"/>
        </p:scale>
        <p:origin x="-954" y="-84"/>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D2D0E8E-E9E5-4136-9CEA-B97B433FE681}"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7FD610-E7C3-4566-9457-92AF6DFD220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2D0E8E-E9E5-4136-9CEA-B97B433FE681}"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7FD610-E7C3-4566-9457-92AF6DFD220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2D0E8E-E9E5-4136-9CEA-B97B433FE681}"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7FD610-E7C3-4566-9457-92AF6DFD220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D2D0E8E-E9E5-4136-9CEA-B97B433FE681}"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7FD610-E7C3-4566-9457-92AF6DFD220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D2D0E8E-E9E5-4136-9CEA-B97B433FE681}" type="datetimeFigureOut">
              <a:rPr lang="en-US" smtClean="0"/>
              <a:pPr/>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7FD610-E7C3-4566-9457-92AF6DFD220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D2D0E8E-E9E5-4136-9CEA-B97B433FE681}" type="datetimeFigureOut">
              <a:rPr lang="en-US" smtClean="0"/>
              <a:pPr/>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7FD610-E7C3-4566-9457-92AF6DFD220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2D0E8E-E9E5-4136-9CEA-B97B433FE681}" type="datetimeFigureOut">
              <a:rPr lang="en-US" smtClean="0"/>
              <a:pPr/>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7FD610-E7C3-4566-9457-92AF6DFD220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2D0E8E-E9E5-4136-9CEA-B97B433FE681}"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7FD610-E7C3-4566-9457-92AF6DFD220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2D0E8E-E9E5-4136-9CEA-B97B433FE681}"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7FD610-E7C3-4566-9457-92AF6DFD220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2D0E8E-E9E5-4136-9CEA-B97B433FE681}"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7FD610-E7C3-4566-9457-92AF6DFD220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2D0E8E-E9E5-4136-9CEA-B97B433FE681}"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7FD610-E7C3-4566-9457-92AF6DFD220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D2D0E8E-E9E5-4136-9CEA-B97B433FE681}" type="datetimeFigureOut">
              <a:rPr lang="en-US" smtClean="0"/>
              <a:pPr/>
              <a:t>10/8/2026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D7FD610-E7C3-4566-9457-92AF6DFD220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u="sng" dirty="0"/>
              <a:t>Open. 20:11-15</a:t>
            </a:r>
            <a:r>
              <a:rPr lang="af-ZA" b="1" dirty="0"/>
              <a:t>	</a:t>
            </a:r>
            <a:r>
              <a:rPr lang="af-ZA" b="1" dirty="0" smtClean="0"/>
              <a:t/>
            </a:r>
            <a:br>
              <a:rPr lang="af-ZA" b="1" dirty="0" smtClean="0"/>
            </a:br>
            <a:r>
              <a:rPr lang="af-ZA" b="1" dirty="0"/>
              <a:t/>
            </a:r>
            <a:br>
              <a:rPr lang="af-ZA" b="1" dirty="0"/>
            </a:br>
            <a:r>
              <a:rPr lang="af-ZA" b="1" dirty="0" smtClean="0"/>
              <a:t>Die </a:t>
            </a:r>
            <a:r>
              <a:rPr lang="af-ZA" b="1" dirty="0"/>
              <a:t>laaste dag op </a:t>
            </a:r>
            <a:r>
              <a:rPr lang="af-ZA" b="1" dirty="0" smtClean="0"/>
              <a:t>aarde</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normAutofit/>
          </a:bodyPr>
          <a:lstStyle/>
          <a:p>
            <a:r>
              <a:rPr lang="af-ZA" b="1" dirty="0">
                <a:solidFill>
                  <a:srgbClr val="00B050"/>
                </a:solidFill>
              </a:rPr>
              <a:t>Dan. </a:t>
            </a:r>
            <a:r>
              <a:rPr lang="af-ZA" b="1" dirty="0" smtClean="0">
                <a:solidFill>
                  <a:srgbClr val="00B050"/>
                </a:solidFill>
              </a:rPr>
              <a:t>7:9-10</a:t>
            </a:r>
            <a:r>
              <a:rPr lang="af-ZA" b="1" dirty="0" smtClean="0"/>
              <a:t/>
            </a:r>
            <a:br>
              <a:rPr lang="af-ZA" b="1" dirty="0" smtClean="0"/>
            </a:br>
            <a:r>
              <a:rPr lang="af-ZA" i="1" dirty="0" smtClean="0"/>
              <a:t>“Terwyl </a:t>
            </a:r>
            <a:r>
              <a:rPr lang="af-ZA" i="1" dirty="0"/>
              <a:t>ek kyk, is daar trone reggesit, en Hy wat ewig lewe, het op sy troon gaan sit.Sy klere was so wit soos sneeu, sy hare soos skoon wol.Sy troon was van vuurvlamme met wiele van </a:t>
            </a:r>
            <a:r>
              <a:rPr lang="af-ZA" i="1" dirty="0" smtClean="0"/>
              <a:t>vuur...</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i="1" dirty="0"/>
              <a:t>Vuur het uit die troon gestroom </a:t>
            </a:r>
            <a:r>
              <a:rPr lang="af-ZA" i="1" dirty="0" smtClean="0"/>
              <a:t/>
            </a:r>
            <a:br>
              <a:rPr lang="af-ZA" i="1" dirty="0" smtClean="0"/>
            </a:br>
            <a:r>
              <a:rPr lang="af-ZA" i="1" dirty="0" smtClean="0"/>
              <a:t>en </a:t>
            </a:r>
            <a:r>
              <a:rPr lang="af-ZA" i="1" dirty="0"/>
              <a:t>verder gevloei. Duisende der duisende het Hom gedien, miljoene het daar voor Hom kom staan. </a:t>
            </a:r>
            <a:r>
              <a:rPr lang="af-ZA" i="1" dirty="0" smtClean="0"/>
              <a:t/>
            </a:r>
            <a:br>
              <a:rPr lang="af-ZA" i="1" dirty="0" smtClean="0"/>
            </a:br>
            <a:r>
              <a:rPr lang="af-ZA" i="1" dirty="0" smtClean="0"/>
              <a:t>Die </a:t>
            </a:r>
            <a:r>
              <a:rPr lang="af-ZA" i="1" dirty="0"/>
              <a:t>hofsitting het begin,en die boeke met die aanklagte is oopgemaak.”</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normAutofit fontScale="90000"/>
          </a:bodyPr>
          <a:lstStyle/>
          <a:p>
            <a:r>
              <a:rPr lang="af-ZA" b="1" dirty="0">
                <a:solidFill>
                  <a:srgbClr val="00B050"/>
                </a:solidFill>
              </a:rPr>
              <a:t>Joh. </a:t>
            </a:r>
            <a:r>
              <a:rPr lang="af-ZA" b="1" dirty="0" smtClean="0">
                <a:solidFill>
                  <a:srgbClr val="00B050"/>
                </a:solidFill>
              </a:rPr>
              <a:t>5:28-29</a:t>
            </a:r>
            <a:r>
              <a:rPr lang="af-ZA" b="1" i="1" dirty="0" smtClean="0"/>
              <a:t/>
            </a:r>
            <a:br>
              <a:rPr lang="af-ZA" b="1" i="1" dirty="0" smtClean="0"/>
            </a:br>
            <a:r>
              <a:rPr lang="af-ZA" i="1" dirty="0" smtClean="0"/>
              <a:t>“Moenie </a:t>
            </a:r>
            <a:r>
              <a:rPr lang="af-ZA" i="1" dirty="0"/>
              <a:t>hieroor verbaas wees nie: daar kom 'n tyd wanneer almal wat in die grafte is, sy stem sal hoor en sal uitgaan. </a:t>
            </a:r>
            <a:r>
              <a:rPr lang="af-ZA" i="1" dirty="0" smtClean="0"/>
              <a:t/>
            </a:r>
            <a:br>
              <a:rPr lang="af-ZA" i="1" dirty="0" smtClean="0"/>
            </a:br>
            <a:r>
              <a:rPr lang="af-ZA" i="1" dirty="0" smtClean="0"/>
              <a:t>Dié </a:t>
            </a:r>
            <a:r>
              <a:rPr lang="af-ZA" i="1" dirty="0"/>
              <a:t>wat goed gedoen het, sal opstaan </a:t>
            </a:r>
            <a:r>
              <a:rPr lang="af-ZA" i="1" dirty="0" smtClean="0"/>
              <a:t/>
            </a:r>
            <a:br>
              <a:rPr lang="af-ZA" i="1" dirty="0" smtClean="0"/>
            </a:br>
            <a:r>
              <a:rPr lang="af-ZA" i="1" dirty="0" smtClean="0"/>
              <a:t>en </a:t>
            </a:r>
            <a:r>
              <a:rPr lang="af-ZA" i="1" dirty="0"/>
              <a:t>lewe, en dié wat verkeerd gedoen het, sal opstaan en veroordeel word.”</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Joh. </a:t>
            </a:r>
            <a:r>
              <a:rPr lang="af-ZA" b="1" dirty="0" smtClean="0">
                <a:solidFill>
                  <a:srgbClr val="00B050"/>
                </a:solidFill>
              </a:rPr>
              <a:t>5:22</a:t>
            </a:r>
            <a:r>
              <a:rPr lang="af-ZA" b="1" i="1" dirty="0" smtClean="0"/>
              <a:t/>
            </a:r>
            <a:br>
              <a:rPr lang="af-ZA" b="1" i="1" dirty="0" smtClean="0"/>
            </a:br>
            <a:r>
              <a:rPr lang="af-ZA" i="1" dirty="0" smtClean="0"/>
              <a:t>“Self </a:t>
            </a:r>
            <a:r>
              <a:rPr lang="af-ZA" i="1" dirty="0"/>
              <a:t>veroordeel die Vader niemand nie, maar die oordeel het Hy geheel en al aan die Seun oorgelaat</a:t>
            </a:r>
            <a:r>
              <a:rPr lang="af-ZA" i="1" dirty="0" smtClean="0"/>
              <a:t>.”</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normAutofit/>
          </a:bodyPr>
          <a:lstStyle/>
          <a:p>
            <a:r>
              <a:rPr lang="af-ZA" b="1" dirty="0">
                <a:solidFill>
                  <a:srgbClr val="00B050"/>
                </a:solidFill>
              </a:rPr>
              <a:t>II Pet. </a:t>
            </a:r>
            <a:r>
              <a:rPr lang="af-ZA" b="1" dirty="0" smtClean="0">
                <a:solidFill>
                  <a:srgbClr val="00B050"/>
                </a:solidFill>
              </a:rPr>
              <a:t>3:10</a:t>
            </a:r>
            <a:r>
              <a:rPr lang="af-ZA" b="1" i="1" dirty="0" smtClean="0"/>
              <a:t/>
            </a:r>
            <a:br>
              <a:rPr lang="af-ZA" b="1" i="1" dirty="0" smtClean="0"/>
            </a:br>
            <a:r>
              <a:rPr lang="af-ZA" i="1" dirty="0" smtClean="0"/>
              <a:t>“Maar </a:t>
            </a:r>
            <a:r>
              <a:rPr lang="af-ZA" i="1" dirty="0"/>
              <a:t>die dag van die Here sal so onverwags soos 'n dief kom. En op dié dag sal die hemel met 'n groot gedruis verdwyn, die hemelliggame brand en tot niet gaan, en die aarde met alles wat daarop is, vergaan</a:t>
            </a:r>
            <a:r>
              <a:rPr lang="af-ZA" i="1" dirty="0" smtClean="0"/>
              <a:t>.”</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II Pet. </a:t>
            </a:r>
            <a:r>
              <a:rPr lang="af-ZA" b="1" dirty="0" smtClean="0">
                <a:solidFill>
                  <a:srgbClr val="00B050"/>
                </a:solidFill>
              </a:rPr>
              <a:t>3:11</a:t>
            </a:r>
            <a:r>
              <a:rPr lang="af-ZA" b="1" i="1" dirty="0" smtClean="0"/>
              <a:t/>
            </a:r>
            <a:br>
              <a:rPr lang="af-ZA" b="1" i="1" dirty="0" smtClean="0"/>
            </a:br>
            <a:r>
              <a:rPr lang="af-ZA" i="1" dirty="0" smtClean="0"/>
              <a:t>“Aangesien </a:t>
            </a:r>
            <a:r>
              <a:rPr lang="af-ZA" i="1" dirty="0"/>
              <a:t>al hierdie dinge so </a:t>
            </a:r>
            <a:r>
              <a:rPr lang="af-ZA" i="1" dirty="0" smtClean="0"/>
              <a:t/>
            </a:r>
            <a:br>
              <a:rPr lang="af-ZA" i="1" dirty="0" smtClean="0"/>
            </a:br>
            <a:r>
              <a:rPr lang="af-ZA" i="1" dirty="0" smtClean="0"/>
              <a:t>aan </a:t>
            </a:r>
            <a:r>
              <a:rPr lang="af-ZA" i="1" dirty="0"/>
              <a:t>hulle einde gaan kom, </a:t>
            </a:r>
            <a:r>
              <a:rPr lang="af-ZA" i="1" dirty="0" smtClean="0"/>
              <a:t/>
            </a:r>
            <a:br>
              <a:rPr lang="af-ZA" i="1" dirty="0" smtClean="0"/>
            </a:br>
            <a:r>
              <a:rPr lang="af-ZA" i="1" dirty="0" smtClean="0"/>
              <a:t>moet </a:t>
            </a:r>
            <a:r>
              <a:rPr lang="af-ZA" i="1" dirty="0"/>
              <a:t>julle des te meer vroom </a:t>
            </a:r>
            <a:r>
              <a:rPr lang="af-ZA" i="1" dirty="0" smtClean="0"/>
              <a:t/>
            </a:r>
            <a:br>
              <a:rPr lang="af-ZA" i="1" dirty="0" smtClean="0"/>
            </a:br>
            <a:r>
              <a:rPr lang="af-ZA" i="1" dirty="0" smtClean="0"/>
              <a:t>en </a:t>
            </a:r>
            <a:r>
              <a:rPr lang="af-ZA" i="1" dirty="0"/>
              <a:t>aan God toegewy lewe</a:t>
            </a:r>
            <a:r>
              <a:rPr lang="af-ZA" i="1" dirty="0" smtClean="0"/>
              <a:t>.”</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II Pet. </a:t>
            </a:r>
            <a:r>
              <a:rPr lang="af-ZA" b="1" dirty="0" smtClean="0">
                <a:solidFill>
                  <a:srgbClr val="00B050"/>
                </a:solidFill>
              </a:rPr>
              <a:t>3:12</a:t>
            </a:r>
            <a:r>
              <a:rPr lang="af-ZA" b="1" i="1" dirty="0" smtClean="0"/>
              <a:t/>
            </a:r>
            <a:br>
              <a:rPr lang="af-ZA" b="1" i="1" dirty="0" smtClean="0"/>
            </a:br>
            <a:r>
              <a:rPr lang="af-ZA" i="1" dirty="0" smtClean="0"/>
              <a:t>“Leef </a:t>
            </a:r>
            <a:r>
              <a:rPr lang="af-ZA" i="1" dirty="0"/>
              <a:t>in verwagting dat die dag van God kom en beywer julle daarvoor, </a:t>
            </a:r>
            <a:r>
              <a:rPr lang="af-ZA" i="1" dirty="0" smtClean="0"/>
              <a:t/>
            </a:r>
            <a:br>
              <a:rPr lang="af-ZA" i="1" dirty="0" smtClean="0"/>
            </a:br>
            <a:r>
              <a:rPr lang="af-ZA" i="1" dirty="0" smtClean="0"/>
              <a:t>die </a:t>
            </a:r>
            <a:r>
              <a:rPr lang="af-ZA" i="1" dirty="0"/>
              <a:t>dag waarop die hemel in vlamme sal vergaan en die hemelliggame </a:t>
            </a:r>
            <a:r>
              <a:rPr lang="af-ZA" i="1" dirty="0" smtClean="0"/>
              <a:t/>
            </a:r>
            <a:br>
              <a:rPr lang="af-ZA" i="1" dirty="0" smtClean="0"/>
            </a:br>
            <a:r>
              <a:rPr lang="af-ZA" i="1" dirty="0" smtClean="0"/>
              <a:t>sal </a:t>
            </a:r>
            <a:r>
              <a:rPr lang="af-ZA" i="1" dirty="0"/>
              <a:t>brand en wegsmelt</a:t>
            </a:r>
            <a:r>
              <a:rPr lang="af-ZA" i="1" dirty="0" smtClean="0"/>
              <a:t>.”</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i="1" dirty="0" smtClean="0"/>
              <a:t>“</a:t>
            </a:r>
            <a:r>
              <a:rPr lang="af-ZA" i="1" dirty="0"/>
              <a:t>There is a terrible fellowship there...The dead, small and great, stand before God. Dead souls are united to dead bodies in a fellowship of horror and despair. </a:t>
            </a:r>
            <a:r>
              <a:rPr lang="en-US" dirty="0"/>
              <a:t/>
            </a:r>
            <a:br>
              <a:rPr lang="en-US" dirty="0"/>
            </a:b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normAutofit fontScale="90000"/>
          </a:bodyPr>
          <a:lstStyle/>
          <a:p>
            <a:r>
              <a:rPr lang="af-ZA" i="1" dirty="0"/>
              <a:t>Little men and paltry women whose lives were filled with pettiness, selfishness, and nasty little sins will be there. Those whose lives amounted to nothing will be there, whoe very sins were drab and dowdy, mean, spiteful, peevish, groveling, vulgar, common, and cheap.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normAutofit fontScale="90000"/>
          </a:bodyPr>
          <a:lstStyle/>
          <a:p>
            <a:r>
              <a:rPr lang="af-ZA" i="1" dirty="0"/>
              <a:t>The great will be there, men who sinned with a high hand, with dash, and courage and flair. Men like Alexander and Napoleon, Hitler and Stalin will be present, men who went in for wickedness on a grand scale with the world as their stage and who died unrepentant at last.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i="1" dirty="0"/>
              <a:t>Now one and all are arraigned and on their way to be damned; a horrible fellowship congregated together for the first and last time.”</a:t>
            </a:r>
            <a:r>
              <a:rPr lang="en-US" dirty="0"/>
              <a:t/>
            </a:r>
            <a:br>
              <a:rPr lang="en-US" dirty="0"/>
            </a:br>
            <a:r>
              <a:rPr lang="en-US" dirty="0" smtClean="0"/>
              <a:t/>
            </a:r>
            <a:br>
              <a:rPr lang="en-US" dirty="0" smtClean="0"/>
            </a:br>
            <a:r>
              <a:rPr lang="en-US" dirty="0" smtClean="0"/>
              <a:t>					</a:t>
            </a:r>
            <a:r>
              <a:rPr lang="af-ZA" b="1" dirty="0" smtClean="0">
                <a:solidFill>
                  <a:srgbClr val="7030A0"/>
                </a:solidFill>
              </a:rPr>
              <a:t>John </a:t>
            </a:r>
            <a:r>
              <a:rPr lang="af-ZA" b="1" dirty="0">
                <a:solidFill>
                  <a:srgbClr val="7030A0"/>
                </a:solidFill>
              </a:rPr>
              <a:t>Phillips</a:t>
            </a:r>
            <a:endParaRPr lang="en-US" dirty="0">
              <a:solidFill>
                <a:srgbClr val="7030A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Rom. </a:t>
            </a:r>
            <a:r>
              <a:rPr lang="af-ZA" b="1" dirty="0" smtClean="0">
                <a:solidFill>
                  <a:srgbClr val="00B050"/>
                </a:solidFill>
              </a:rPr>
              <a:t>3:23</a:t>
            </a:r>
            <a:r>
              <a:rPr lang="af-ZA" b="1" i="1" dirty="0" smtClean="0"/>
              <a:t/>
            </a:r>
            <a:br>
              <a:rPr lang="af-ZA" b="1" i="1" dirty="0" smtClean="0"/>
            </a:br>
            <a:r>
              <a:rPr lang="af-ZA" i="1" dirty="0" smtClean="0"/>
              <a:t>“Almal </a:t>
            </a:r>
            <a:r>
              <a:rPr lang="af-ZA" i="1" dirty="0"/>
              <a:t>het gesondig, en het nie deel aan die heerlikheid van God nie</a:t>
            </a:r>
            <a:r>
              <a:rPr lang="af-ZA" i="1" dirty="0" smtClean="0"/>
              <a:t>,”</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smtClean="0">
                <a:solidFill>
                  <a:srgbClr val="00B050"/>
                </a:solidFill>
              </a:rPr>
              <a:t>Joh. </a:t>
            </a:r>
            <a:r>
              <a:rPr lang="af-ZA" b="1" dirty="0" smtClean="0">
                <a:solidFill>
                  <a:srgbClr val="00B050"/>
                </a:solidFill>
              </a:rPr>
              <a:t>3:16</a:t>
            </a:r>
            <a:r>
              <a:rPr lang="af-ZA" b="1" i="1" dirty="0" smtClean="0"/>
              <a:t/>
            </a:r>
            <a:br>
              <a:rPr lang="af-ZA" b="1" i="1" dirty="0" smtClean="0"/>
            </a:br>
            <a:r>
              <a:rPr lang="af-ZA" i="1" dirty="0" smtClean="0"/>
              <a:t>“God </a:t>
            </a:r>
            <a:r>
              <a:rPr lang="af-ZA" i="1" dirty="0" smtClean="0"/>
              <a:t>het die wêreld so liefgehad dat Hy sy enigste Seun gegee het, sodat dié wat in Hom glo, nie verlore sal gaan nie maar die ewige lewe sal hê</a:t>
            </a:r>
            <a:r>
              <a:rPr lang="af-ZA" i="1" dirty="0" smtClean="0"/>
              <a:t>.”</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smtClean="0">
                <a:solidFill>
                  <a:srgbClr val="00B050"/>
                </a:solidFill>
              </a:rPr>
              <a:t>Rom. </a:t>
            </a:r>
            <a:r>
              <a:rPr lang="af-ZA" b="1" dirty="0" smtClean="0">
                <a:solidFill>
                  <a:srgbClr val="00B050"/>
                </a:solidFill>
              </a:rPr>
              <a:t>8:1</a:t>
            </a:r>
            <a:r>
              <a:rPr lang="af-ZA" b="1" i="1" dirty="0" smtClean="0"/>
              <a:t/>
            </a:r>
            <a:br>
              <a:rPr lang="af-ZA" b="1" i="1" dirty="0" smtClean="0"/>
            </a:br>
            <a:r>
              <a:rPr lang="af-ZA" i="1" dirty="0" smtClean="0"/>
              <a:t>“Daar </a:t>
            </a:r>
            <a:r>
              <a:rPr lang="af-ZA" i="1" dirty="0" smtClean="0"/>
              <a:t>is dus nou geen veroordeling vir dié wat in Christus Jesus is nie</a:t>
            </a:r>
            <a:r>
              <a:rPr lang="af-ZA" i="1" dirty="0" smtClean="0"/>
              <a:t>.</a:t>
            </a:r>
            <a:r>
              <a:rPr lang="en-US" i="1" dirty="0" smtClean="0"/>
              <a:t>”</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smtClean="0">
                <a:solidFill>
                  <a:srgbClr val="00B050"/>
                </a:solidFill>
              </a:rPr>
              <a:t>Rom. </a:t>
            </a:r>
            <a:r>
              <a:rPr lang="af-ZA" b="1" dirty="0" smtClean="0">
                <a:solidFill>
                  <a:srgbClr val="00B050"/>
                </a:solidFill>
              </a:rPr>
              <a:t>6:22</a:t>
            </a:r>
            <a:r>
              <a:rPr lang="af-ZA" b="1" i="1" dirty="0" smtClean="0"/>
              <a:t/>
            </a:r>
            <a:br>
              <a:rPr lang="af-ZA" b="1" i="1" dirty="0" smtClean="0"/>
            </a:br>
            <a:r>
              <a:rPr lang="af-ZA" i="1" dirty="0" smtClean="0"/>
              <a:t>“Maar </a:t>
            </a:r>
            <a:r>
              <a:rPr lang="af-ZA" i="1" dirty="0" smtClean="0"/>
              <a:t>nou – julle is vrygemaak van die sonde en in diens van God gestel en die vrug daarvan is dat julle geheilig word, en die uiteinde is die ewige lewe</a:t>
            </a:r>
            <a:r>
              <a:rPr lang="af-ZA" i="1" dirty="0" smtClean="0"/>
              <a:t>.”</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215</Words>
  <Application>Microsoft Office PowerPoint</Application>
  <PresentationFormat>On-screen Show (16:9)</PresentationFormat>
  <Paragraphs>16</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Open. 20:11-15   Die laaste dag op aarde</vt:lpstr>
      <vt:lpstr>Slide 2</vt:lpstr>
      <vt:lpstr>Dan. 7:9-10 “Terwyl ek kyk, is daar trone reggesit, en Hy wat ewig lewe, het op sy troon gaan sit.Sy klere was so wit soos sneeu, sy hare soos skoon wol.Sy troon was van vuurvlamme met wiele van vuur...</vt:lpstr>
      <vt:lpstr>Vuur het uit die troon gestroom  en verder gevloei. Duisende der duisende het Hom gedien, miljoene het daar voor Hom kom staan.  Die hofsitting het begin,en die boeke met die aanklagte is oopgemaak.”</vt:lpstr>
      <vt:lpstr>Joh. 5:28-29 “Moenie hieroor verbaas wees nie: daar kom 'n tyd wanneer almal wat in die grafte is, sy stem sal hoor en sal uitgaan.  Dié wat goed gedoen het, sal opstaan  en lewe, en dié wat verkeerd gedoen het, sal opstaan en veroordeel word.”</vt:lpstr>
      <vt:lpstr>Joh. 5:22 “Self veroordeel die Vader niemand nie, maar die oordeel het Hy geheel en al aan die Seun oorgelaat.”</vt:lpstr>
      <vt:lpstr>Slide 7</vt:lpstr>
      <vt:lpstr>II Pet. 3:10 “Maar die dag van die Here sal so onverwags soos 'n dief kom. En op dié dag sal die hemel met 'n groot gedruis verdwyn, die hemelliggame brand en tot niet gaan, en die aarde met alles wat daarop is, vergaan.”</vt:lpstr>
      <vt:lpstr>II Pet. 3:11 “Aangesien al hierdie dinge so  aan hulle einde gaan kom,  moet julle des te meer vroom  en aan God toegewy lewe.”</vt:lpstr>
      <vt:lpstr>II Pet. 3:12 “Leef in verwagting dat die dag van God kom en beywer julle daarvoor,  die dag waarop die hemel in vlamme sal vergaan en die hemelliggame  sal brand en wegsmelt.”</vt:lpstr>
      <vt:lpstr>Slide 11</vt:lpstr>
      <vt:lpstr>“There is a terrible fellowship there...The dead, small and great, stand before God. Dead souls are united to dead bodies in a fellowship of horror and despair.  </vt:lpstr>
      <vt:lpstr>Little men and paltry women whose lives were filled with pettiness, selfishness, and nasty little sins will be there. Those whose lives amounted to nothing will be there, whoe very sins were drab and dowdy, mean, spiteful, peevish, groveling, vulgar, common, and cheap. </vt:lpstr>
      <vt:lpstr>The great will be there, men who sinned with a high hand, with dash, and courage and flair. Men like Alexander and Napoleon, Hitler and Stalin will be present, men who went in for wickedness on a grand scale with the world as their stage and who died unrepentant at last. </vt:lpstr>
      <vt:lpstr>Now one and all are arraigned and on their way to be damned; a horrible fellowship congregated together for the first and last time.”       John Phillips</vt:lpstr>
      <vt:lpstr>Slide 16</vt:lpstr>
      <vt:lpstr>Rom. 3:23 “Almal het gesondig, en het nie deel aan die heerlikheid van God nie,”</vt:lpstr>
      <vt:lpstr>Slide 18</vt:lpstr>
      <vt:lpstr>Joh. 3:16 “God het die wêreld so liefgehad dat Hy sy enigste Seun gegee het, sodat dié wat in Hom glo, nie verlore sal gaan nie maar die ewige lewe sal hê.”</vt:lpstr>
      <vt:lpstr>Rom. 8:1 “Daar is dus nou geen veroordeling vir dié wat in Christus Jesus is nie.”</vt:lpstr>
      <vt:lpstr>Rom. 6:22 “Maar nou – julle is vrygemaak van die sonde en in diens van God gestel en die vrug daarvan is dat julle geheilig word, en die uiteinde is die ewige lewe.”</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20:11-15   Die laaste dag op aarde</dc:title>
  <dc:creator>Windows User</dc:creator>
  <cp:lastModifiedBy>Windows User</cp:lastModifiedBy>
  <cp:revision>2</cp:revision>
  <dcterms:created xsi:type="dcterms:W3CDTF">2026-09-29T06:08:29Z</dcterms:created>
  <dcterms:modified xsi:type="dcterms:W3CDTF">2026-10-08T04:39:24Z</dcterms:modified>
</cp:coreProperties>
</file>