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255" autoAdjust="0"/>
    <p:restoredTop sz="94660"/>
  </p:normalViewPr>
  <p:slideViewPr>
    <p:cSldViewPr>
      <p:cViewPr varScale="1">
        <p:scale>
          <a:sx n="149" d="100"/>
          <a:sy n="149" d="100"/>
        </p:scale>
        <p:origin x="-930" y="-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0003AC-CB29-4D83-AA2B-211604BBF5BA}"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003AC-CB29-4D83-AA2B-211604BBF5BA}"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0003AC-CB29-4D83-AA2B-211604BBF5BA}"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0003AC-CB29-4D83-AA2B-211604BBF5BA}"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0003AC-CB29-4D83-AA2B-211604BBF5BA}" type="datetimeFigureOut">
              <a:rPr lang="en-US" smtClean="0"/>
              <a:t>11/6/2026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0003AC-CB29-4D83-AA2B-211604BBF5BA}" type="datetimeFigureOut">
              <a:rPr lang="en-US" smtClean="0"/>
              <a:t>11/6/2026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0003AC-CB29-4D83-AA2B-211604BBF5BA}" type="datetimeFigureOut">
              <a:rPr lang="en-US" smtClean="0"/>
              <a:t>11/6/2026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0003AC-CB29-4D83-AA2B-211604BBF5BA}"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0003AC-CB29-4D83-AA2B-211604BBF5BA}"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003AC-CB29-4D83-AA2B-211604BBF5BA}"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0003AC-CB29-4D83-AA2B-211604BBF5BA}"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656B4B-3CEE-47C8-889B-D03E0AA5E1C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90003AC-CB29-4D83-AA2B-211604BBF5BA}" type="datetimeFigureOut">
              <a:rPr lang="en-US" smtClean="0"/>
              <a:t>11/6/2026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6656B4B-3CEE-47C8-889B-D03E0AA5E1C4}"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u="sng" dirty="0"/>
              <a:t>Luk. </a:t>
            </a:r>
            <a:r>
              <a:rPr lang="af-ZA" b="1" u="sng" dirty="0" smtClean="0"/>
              <a:t>11:3</a:t>
            </a:r>
            <a:br>
              <a:rPr lang="af-ZA" b="1" u="sng" dirty="0" smtClean="0"/>
            </a:br>
            <a:r>
              <a:rPr lang="af-ZA" b="1" u="sng" dirty="0"/>
              <a:t/>
            </a:r>
            <a:br>
              <a:rPr lang="af-ZA" b="1" u="sng" dirty="0"/>
            </a:br>
            <a:r>
              <a:rPr lang="af-ZA" b="1" dirty="0" smtClean="0"/>
              <a:t>Leer </a:t>
            </a:r>
            <a:r>
              <a:rPr lang="af-ZA" b="1" dirty="0"/>
              <a:t>my om te bid – daaglikse </a:t>
            </a:r>
            <a:r>
              <a:rPr lang="af-ZA" b="1" dirty="0" smtClean="0"/>
              <a:t>brood</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i="1" dirty="0" smtClean="0"/>
              <a:t>“</a:t>
            </a:r>
            <a:r>
              <a:rPr lang="af-ZA" i="1" dirty="0"/>
              <a:t>True prayer, praying in the Spirit </a:t>
            </a:r>
            <a:r>
              <a:rPr lang="af-ZA" i="1" dirty="0" smtClean="0"/>
              <a:t/>
            </a:r>
            <a:br>
              <a:rPr lang="af-ZA" i="1" dirty="0" smtClean="0"/>
            </a:br>
            <a:r>
              <a:rPr lang="af-ZA" i="1" dirty="0" smtClean="0"/>
              <a:t>(</a:t>
            </a:r>
            <a:r>
              <a:rPr lang="af-ZA" i="1" dirty="0"/>
              <a:t>Eph. 6:18), acknowledges that God’s glory is primary and supreme, </a:t>
            </a:r>
            <a:r>
              <a:rPr lang="af-ZA" i="1" dirty="0" smtClean="0"/>
              <a:t/>
            </a:r>
            <a:br>
              <a:rPr lang="af-ZA" i="1" dirty="0" smtClean="0"/>
            </a:br>
            <a:r>
              <a:rPr lang="af-ZA" i="1" dirty="0" smtClean="0"/>
              <a:t>so </a:t>
            </a:r>
            <a:r>
              <a:rPr lang="af-ZA" i="1" dirty="0"/>
              <a:t>that above all else He is to be exalted and worshiped.”</a:t>
            </a:r>
            <a:r>
              <a:rPr lang="en-US" dirty="0"/>
              <a:t/>
            </a:r>
            <a:br>
              <a:rPr lang="en-US" dirty="0"/>
            </a:br>
            <a:r>
              <a:rPr lang="en-US" dirty="0" smtClean="0"/>
              <a:t/>
            </a:r>
            <a:br>
              <a:rPr lang="en-US" dirty="0" smtClean="0"/>
            </a:br>
            <a:r>
              <a:rPr lang="en-US" dirty="0" smtClean="0"/>
              <a:t>					</a:t>
            </a:r>
            <a:r>
              <a:rPr lang="af-ZA" b="1" dirty="0" smtClean="0">
                <a:solidFill>
                  <a:srgbClr val="7030A0"/>
                </a:solidFill>
              </a:rPr>
              <a:t>John MacArthur</a:t>
            </a:r>
            <a:endParaRPr lang="en-US" dirty="0">
              <a:solidFill>
                <a:srgbClr val="7030A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normAutofit/>
          </a:bodyPr>
          <a:lstStyle/>
          <a:p>
            <a:r>
              <a:rPr lang="af-ZA" sz="4200" b="1" dirty="0">
                <a:solidFill>
                  <a:srgbClr val="00B050"/>
                </a:solidFill>
              </a:rPr>
              <a:t>Jak. </a:t>
            </a:r>
            <a:r>
              <a:rPr lang="af-ZA" sz="4200" b="1" dirty="0" smtClean="0">
                <a:solidFill>
                  <a:srgbClr val="00B050"/>
                </a:solidFill>
              </a:rPr>
              <a:t>4:2-4</a:t>
            </a:r>
            <a:r>
              <a:rPr lang="af-ZA" sz="4200" b="1" i="1" dirty="0" smtClean="0"/>
              <a:t/>
            </a:r>
            <a:br>
              <a:rPr lang="af-ZA" sz="4200" b="1" i="1" dirty="0" smtClean="0"/>
            </a:br>
            <a:r>
              <a:rPr lang="af-ZA" sz="4200" i="1" dirty="0" smtClean="0"/>
              <a:t>“Julle </a:t>
            </a:r>
            <a:r>
              <a:rPr lang="af-ZA" sz="4200" i="1" dirty="0"/>
              <a:t>kry nie, omdat julle nie bid nie. As julle bid, ontvang julle nie, omdat julle verkeerd bid: julle wil net julle selfsugtige begeertes bevredig. Weet julle nie, julle ontroues, dat vriendskap met die wêreld vyandskap teen God is nie</a:t>
            </a:r>
            <a:r>
              <a:rPr lang="af-ZA" sz="4200" i="1" dirty="0" smtClean="0"/>
              <a:t>?”</a:t>
            </a:r>
            <a:endParaRPr lang="en-US" sz="4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6:8</a:t>
            </a:r>
            <a:r>
              <a:rPr lang="af-ZA" b="1" dirty="0" smtClean="0"/>
              <a:t/>
            </a:r>
            <a:br>
              <a:rPr lang="af-ZA" b="1" dirty="0" smtClean="0"/>
            </a:br>
            <a:r>
              <a:rPr lang="af-ZA" i="1" dirty="0" smtClean="0"/>
              <a:t>“Moet </a:t>
            </a:r>
            <a:r>
              <a:rPr lang="af-ZA" i="1" dirty="0"/>
              <a:t>dan nie soos hulle maak nie, want julle Vader weet wat julle nodig het, nog voordat julle dit van Hom vra.”</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6:25</a:t>
            </a:r>
            <a:r>
              <a:rPr lang="af-ZA" b="1" i="1" dirty="0" smtClean="0"/>
              <a:t/>
            </a:r>
            <a:br>
              <a:rPr lang="af-ZA" b="1" i="1" dirty="0" smtClean="0"/>
            </a:br>
            <a:r>
              <a:rPr lang="af-ZA" i="1" dirty="0" smtClean="0"/>
              <a:t>“Daarom </a:t>
            </a:r>
            <a:r>
              <a:rPr lang="af-ZA" i="1" dirty="0"/>
              <a:t>sê Ek vir julle: Moet julle nie bekommer oor julle lewe, oor wat julle moet eet of drink nie, of oor julle liggaam, oor wat julle moet aantrek nie. Is die lewe nie belangriker as kos en die liggaam as klere nie</a:t>
            </a:r>
            <a:r>
              <a:rPr lang="af-ZA" i="1"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6:30</a:t>
            </a:r>
            <a:r>
              <a:rPr lang="af-ZA" b="1" i="1" dirty="0" smtClean="0"/>
              <a:t/>
            </a:r>
            <a:br>
              <a:rPr lang="af-ZA" b="1" i="1" dirty="0" smtClean="0"/>
            </a:br>
            <a:r>
              <a:rPr lang="af-ZA" i="1" dirty="0" smtClean="0"/>
              <a:t>“As </a:t>
            </a:r>
            <a:r>
              <a:rPr lang="af-ZA" i="1" dirty="0"/>
              <a:t>God dan die gras van die veld, wat vandag nog daar is en môre verbrand word, so versier, hoeveel te meer sal </a:t>
            </a:r>
            <a:r>
              <a:rPr lang="af-ZA" i="1" dirty="0" smtClean="0"/>
              <a:t/>
            </a:r>
            <a:br>
              <a:rPr lang="af-ZA" i="1" dirty="0" smtClean="0"/>
            </a:br>
            <a:r>
              <a:rPr lang="af-ZA" i="1" dirty="0" smtClean="0"/>
              <a:t>Hy </a:t>
            </a:r>
            <a:r>
              <a:rPr lang="af-ZA" i="1" dirty="0"/>
              <a:t>dan nie vir julle sorg nie, </a:t>
            </a:r>
            <a:r>
              <a:rPr lang="af-ZA" i="1" dirty="0" smtClean="0"/>
              <a:t/>
            </a:r>
            <a:br>
              <a:rPr lang="af-ZA" i="1" dirty="0" smtClean="0"/>
            </a:br>
            <a:r>
              <a:rPr lang="af-ZA" i="1" dirty="0" smtClean="0"/>
              <a:t>julle </a:t>
            </a:r>
            <a:r>
              <a:rPr lang="af-ZA" i="1" dirty="0"/>
              <a:t>kleingelowiges</a:t>
            </a:r>
            <a:r>
              <a:rPr lang="af-ZA" i="1" dirty="0" smtClean="0"/>
              <a:t>?”</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6:33</a:t>
            </a:r>
            <a:r>
              <a:rPr lang="af-ZA" b="1" i="1" dirty="0" smtClean="0"/>
              <a:t/>
            </a:r>
            <a:br>
              <a:rPr lang="af-ZA" b="1" i="1" dirty="0" smtClean="0"/>
            </a:br>
            <a:r>
              <a:rPr lang="af-ZA" i="1" dirty="0" smtClean="0"/>
              <a:t>“Nee</a:t>
            </a:r>
            <a:r>
              <a:rPr lang="af-ZA" i="1" dirty="0"/>
              <a:t>, beywer julle allereers vir die koninkryk van God en vir die wil </a:t>
            </a:r>
            <a:r>
              <a:rPr lang="af-ZA" i="1" dirty="0" smtClean="0"/>
              <a:t/>
            </a:r>
            <a:br>
              <a:rPr lang="af-ZA" i="1" dirty="0" smtClean="0"/>
            </a:br>
            <a:r>
              <a:rPr lang="af-ZA" i="1" dirty="0" smtClean="0"/>
              <a:t>van </a:t>
            </a:r>
            <a:r>
              <a:rPr lang="af-ZA" i="1" dirty="0"/>
              <a:t>God, dan sal Hy julle ook </a:t>
            </a:r>
            <a:r>
              <a:rPr lang="af-ZA" i="1" dirty="0" smtClean="0"/>
              <a:t/>
            </a:r>
            <a:br>
              <a:rPr lang="af-ZA" i="1" dirty="0" smtClean="0"/>
            </a:br>
            <a:r>
              <a:rPr lang="af-ZA" i="1" dirty="0" smtClean="0"/>
              <a:t>al </a:t>
            </a:r>
            <a:r>
              <a:rPr lang="af-ZA" i="1" dirty="0"/>
              <a:t>hierdie dinge gee</a:t>
            </a:r>
            <a:r>
              <a:rPr lang="af-ZA" i="1"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normAutofit/>
          </a:bodyPr>
          <a:lstStyle/>
          <a:p>
            <a:r>
              <a:rPr lang="af-ZA" b="1" dirty="0">
                <a:solidFill>
                  <a:srgbClr val="00B050"/>
                </a:solidFill>
              </a:rPr>
              <a:t>Spr. </a:t>
            </a:r>
            <a:r>
              <a:rPr lang="af-ZA" b="1" dirty="0" smtClean="0">
                <a:solidFill>
                  <a:srgbClr val="00B050"/>
                </a:solidFill>
              </a:rPr>
              <a:t>30:7-9</a:t>
            </a:r>
            <a:r>
              <a:rPr lang="af-ZA" b="1" i="1" dirty="0" smtClean="0"/>
              <a:t/>
            </a:r>
            <a:br>
              <a:rPr lang="af-ZA" b="1" i="1" dirty="0" smtClean="0"/>
            </a:br>
            <a:r>
              <a:rPr lang="af-ZA" i="1" dirty="0" smtClean="0"/>
              <a:t>Net </a:t>
            </a:r>
            <a:r>
              <a:rPr lang="af-ZA" i="1" dirty="0"/>
              <a:t>twee dinge vra ek van U</a:t>
            </a:r>
            <a:r>
              <a:rPr lang="af-ZA" i="1" dirty="0" smtClean="0"/>
              <a:t>;</a:t>
            </a:r>
            <a:br>
              <a:rPr lang="af-ZA" i="1" dirty="0" smtClean="0"/>
            </a:br>
            <a:r>
              <a:rPr lang="af-ZA" i="1" dirty="0" smtClean="0"/>
              <a:t>moet </a:t>
            </a:r>
            <a:r>
              <a:rPr lang="af-ZA" i="1" dirty="0"/>
              <a:t>my dit tog nie weier nie; </a:t>
            </a:r>
            <a:r>
              <a:rPr lang="af-ZA" i="1" dirty="0" smtClean="0"/>
              <a:t/>
            </a:r>
            <a:br>
              <a:rPr lang="af-ZA" i="1" dirty="0" smtClean="0"/>
            </a:br>
            <a:r>
              <a:rPr lang="af-ZA" i="1" dirty="0" smtClean="0"/>
              <a:t>daarna </a:t>
            </a:r>
            <a:r>
              <a:rPr lang="af-ZA" i="1" dirty="0"/>
              <a:t>kan ek sterf: </a:t>
            </a:r>
            <a:r>
              <a:rPr lang="af-ZA" i="1" dirty="0" smtClean="0"/>
              <a:t/>
            </a:r>
            <a:br>
              <a:rPr lang="af-ZA" i="1" dirty="0" smtClean="0"/>
            </a:br>
            <a:r>
              <a:rPr lang="af-ZA" i="1" dirty="0" smtClean="0"/>
              <a:t>moenie </a:t>
            </a:r>
            <a:r>
              <a:rPr lang="af-ZA" i="1" dirty="0"/>
              <a:t>toelaat dat ek vals is en lieg nie; moet my nie arm maak of ryk nie</a:t>
            </a:r>
            <a:r>
              <a:rPr lang="af-ZA" i="1" dirty="0" smtClean="0"/>
              <a:t>,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i="1" dirty="0" smtClean="0"/>
              <a:t>gee my net die kos wat ek nodig het, sodat ek nie te veel het en U verloën</a:t>
            </a:r>
            <a:br>
              <a:rPr lang="af-ZA" i="1" dirty="0" smtClean="0"/>
            </a:br>
            <a:r>
              <a:rPr lang="af-ZA" i="1" dirty="0" smtClean="0"/>
              <a:t>en sê: “Wie is die Here?” nie, </a:t>
            </a:r>
            <a:br>
              <a:rPr lang="af-ZA" i="1" dirty="0" smtClean="0"/>
            </a:br>
            <a:r>
              <a:rPr lang="af-ZA" i="1" dirty="0" smtClean="0"/>
              <a:t>en sodat ek nie arm word en steel en my God se Naam oneer aandoen nie.</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6:34</a:t>
            </a:r>
            <a:r>
              <a:rPr lang="af-ZA" b="1" i="1" dirty="0" smtClean="0"/>
              <a:t/>
            </a:r>
            <a:br>
              <a:rPr lang="af-ZA" b="1" i="1" dirty="0" smtClean="0"/>
            </a:br>
            <a:r>
              <a:rPr lang="af-ZA" i="1" dirty="0" smtClean="0"/>
              <a:t>“Moet </a:t>
            </a:r>
            <a:r>
              <a:rPr lang="af-ZA" i="1" dirty="0"/>
              <a:t>julle dus nie oor môre bekommer nie, want môre bring </a:t>
            </a:r>
            <a:r>
              <a:rPr lang="af-ZA" i="1" dirty="0" smtClean="0"/>
              <a:t>sy </a:t>
            </a:r>
            <a:r>
              <a:rPr lang="af-ZA" i="1" dirty="0"/>
              <a:t>eie bekommernis. </a:t>
            </a:r>
            <a:r>
              <a:rPr lang="af-ZA" i="1" dirty="0" smtClean="0"/>
              <a:t>Elke </a:t>
            </a:r>
            <a:r>
              <a:rPr lang="af-ZA" i="1" dirty="0"/>
              <a:t>dag bring genoeg moeilikheid </a:t>
            </a:r>
            <a:r>
              <a:rPr lang="af-ZA" i="1" dirty="0" smtClean="0"/>
              <a:t>van </a:t>
            </a:r>
            <a:r>
              <a:rPr lang="af-ZA" i="1" dirty="0"/>
              <a:t>sy eie.”</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Matt. </a:t>
            </a:r>
            <a:r>
              <a:rPr lang="af-ZA" b="1" dirty="0" smtClean="0">
                <a:solidFill>
                  <a:srgbClr val="00B050"/>
                </a:solidFill>
              </a:rPr>
              <a:t>7:11</a:t>
            </a:r>
            <a:r>
              <a:rPr lang="af-ZA" b="1" i="1" dirty="0" smtClean="0"/>
              <a:t/>
            </a:r>
            <a:br>
              <a:rPr lang="af-ZA" b="1" i="1" dirty="0" smtClean="0"/>
            </a:br>
            <a:r>
              <a:rPr lang="af-ZA" i="1" dirty="0" smtClean="0"/>
              <a:t>“As </a:t>
            </a:r>
            <a:r>
              <a:rPr lang="af-ZA" i="1" dirty="0"/>
              <a:t>julle wat sleg is, dan weet om vir julle kinders goeie dinge te gee, hoeveel te meer sal julle Vader </a:t>
            </a:r>
            <a:r>
              <a:rPr lang="af-ZA" i="1" dirty="0" smtClean="0"/>
              <a:t/>
            </a:r>
            <a:br>
              <a:rPr lang="af-ZA" i="1" dirty="0" smtClean="0"/>
            </a:br>
            <a:r>
              <a:rPr lang="af-ZA" i="1" dirty="0" smtClean="0"/>
              <a:t>wat </a:t>
            </a:r>
            <a:r>
              <a:rPr lang="af-ZA" i="1" dirty="0"/>
              <a:t>in die hemel is, goeie gawes gee aan dié wat dit van Hom vra?”</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lstStyle/>
          <a:p>
            <a:r>
              <a:rPr lang="af-ZA" b="1" dirty="0">
                <a:solidFill>
                  <a:srgbClr val="00B050"/>
                </a:solidFill>
              </a:rPr>
              <a:t>Ps. </a:t>
            </a:r>
            <a:r>
              <a:rPr lang="af-ZA" b="1" dirty="0" smtClean="0">
                <a:solidFill>
                  <a:srgbClr val="00B050"/>
                </a:solidFill>
              </a:rPr>
              <a:t>33:18-19</a:t>
            </a:r>
            <a:r>
              <a:rPr lang="af-ZA" b="1" i="1" dirty="0" smtClean="0"/>
              <a:t/>
            </a:r>
            <a:br>
              <a:rPr lang="af-ZA" b="1" i="1" dirty="0" smtClean="0"/>
            </a:br>
            <a:r>
              <a:rPr lang="af-ZA" i="1" dirty="0" smtClean="0"/>
              <a:t>“Dit </a:t>
            </a:r>
            <a:r>
              <a:rPr lang="af-ZA" i="1" dirty="0"/>
              <a:t>is die Here wat sorg vir dié wat Hom eer, vir dié wat op sy mag vertrou om hulle van die dood te red en hulle </a:t>
            </a:r>
            <a:r>
              <a:rPr lang="af-ZA" i="1" dirty="0" smtClean="0"/>
              <a:t/>
            </a:r>
            <a:br>
              <a:rPr lang="af-ZA" i="1" dirty="0" smtClean="0"/>
            </a:br>
            <a:r>
              <a:rPr lang="af-ZA" i="1" dirty="0" smtClean="0"/>
              <a:t>in </a:t>
            </a:r>
            <a:r>
              <a:rPr lang="af-ZA" i="1" dirty="0"/>
              <a:t>die lewe te hou in hongersnood.”</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normAutofit fontScale="90000"/>
          </a:bodyPr>
          <a:lstStyle/>
          <a:p>
            <a:r>
              <a:rPr lang="af-ZA" b="1" dirty="0">
                <a:solidFill>
                  <a:srgbClr val="00B050"/>
                </a:solidFill>
              </a:rPr>
              <a:t>Job. </a:t>
            </a:r>
            <a:r>
              <a:rPr lang="af-ZA" b="1" dirty="0" smtClean="0">
                <a:solidFill>
                  <a:srgbClr val="00B050"/>
                </a:solidFill>
              </a:rPr>
              <a:t>5:17-18</a:t>
            </a:r>
            <a:r>
              <a:rPr lang="af-ZA" b="1" i="1" dirty="0" smtClean="0"/>
              <a:t/>
            </a:r>
            <a:br>
              <a:rPr lang="af-ZA" b="1" i="1" dirty="0" smtClean="0"/>
            </a:br>
            <a:r>
              <a:rPr lang="af-ZA" i="1" dirty="0" smtClean="0"/>
              <a:t>“Dit </a:t>
            </a:r>
            <a:r>
              <a:rPr lang="af-ZA" i="1" dirty="0"/>
              <a:t>gaan goed met die mens wat deur </a:t>
            </a:r>
            <a:r>
              <a:rPr lang="af-ZA" i="1" dirty="0" smtClean="0"/>
              <a:t/>
            </a:r>
            <a:br>
              <a:rPr lang="af-ZA" i="1" dirty="0" smtClean="0"/>
            </a:br>
            <a:r>
              <a:rPr lang="af-ZA" i="1" dirty="0" smtClean="0"/>
              <a:t>God </a:t>
            </a:r>
            <a:r>
              <a:rPr lang="af-ZA" i="1" dirty="0"/>
              <a:t>tereggewys word. Jy moet nie die bestraffing van die Almagtige verontagsaam nie. </a:t>
            </a:r>
            <a:r>
              <a:rPr lang="af-ZA" i="1" dirty="0" smtClean="0"/>
              <a:t/>
            </a:r>
            <a:br>
              <a:rPr lang="af-ZA" i="1" dirty="0" smtClean="0"/>
            </a:br>
            <a:r>
              <a:rPr lang="af-ZA" i="1" dirty="0" smtClean="0"/>
              <a:t>Dit </a:t>
            </a:r>
            <a:r>
              <a:rPr lang="af-ZA" i="1" dirty="0"/>
              <a:t>is Hy wat wonde toedien, maar Hy verbind hulle weer, wat seer slaan, maar Hy maak weer met sy eie hand gesond</a:t>
            </a:r>
            <a:r>
              <a:rPr lang="af-ZA" i="1"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5143500"/>
          </a:xfrm>
        </p:spPr>
        <p:txBody>
          <a:bodyPr>
            <a:normAutofit/>
          </a:bodyPr>
          <a:lstStyle/>
          <a:p>
            <a:r>
              <a:rPr lang="af-ZA" b="1" dirty="0">
                <a:solidFill>
                  <a:srgbClr val="00B050"/>
                </a:solidFill>
              </a:rPr>
              <a:t>Job. </a:t>
            </a:r>
            <a:r>
              <a:rPr lang="af-ZA" b="1" dirty="0" smtClean="0">
                <a:solidFill>
                  <a:srgbClr val="00B050"/>
                </a:solidFill>
              </a:rPr>
              <a:t>5:19-20</a:t>
            </a:r>
            <a:r>
              <a:rPr lang="af-ZA" b="1" i="1" dirty="0" smtClean="0"/>
              <a:t/>
            </a:r>
            <a:br>
              <a:rPr lang="af-ZA" b="1" i="1" dirty="0" smtClean="0"/>
            </a:br>
            <a:r>
              <a:rPr lang="af-ZA" i="1" dirty="0" smtClean="0"/>
              <a:t>“Al </a:t>
            </a:r>
            <a:r>
              <a:rPr lang="af-ZA" i="1" dirty="0"/>
              <a:t>tref 'n ramp jou ses of sewe keer, Hy sal jou </a:t>
            </a:r>
            <a:r>
              <a:rPr lang="af-ZA" i="1" dirty="0" smtClean="0"/>
              <a:t>red, selfs </a:t>
            </a:r>
            <a:r>
              <a:rPr lang="af-ZA" i="1" dirty="0"/>
              <a:t>'n hoeveelste keer sal dit jou geen kwaad aandoen nie. </a:t>
            </a:r>
            <a:r>
              <a:rPr lang="af-ZA" i="1" dirty="0" smtClean="0"/>
              <a:t/>
            </a:r>
            <a:br>
              <a:rPr lang="af-ZA" i="1" dirty="0" smtClean="0"/>
            </a:br>
            <a:r>
              <a:rPr lang="af-ZA" i="1" dirty="0" smtClean="0"/>
              <a:t>In </a:t>
            </a:r>
            <a:r>
              <a:rPr lang="af-ZA" i="1" dirty="0"/>
              <a:t>hongersnood sal Hy jou red </a:t>
            </a:r>
            <a:r>
              <a:rPr lang="af-ZA" i="1" dirty="0" smtClean="0"/>
              <a:t>van </a:t>
            </a:r>
            <a:r>
              <a:rPr lang="af-ZA" i="1" dirty="0"/>
              <a:t>die dood, in oorlog sal Hy jou red van die swaard</a:t>
            </a:r>
            <a:r>
              <a:rPr lang="af-ZA" i="1" dirty="0" smtClean="0"/>
              <a:t>.</a:t>
            </a:r>
            <a:r>
              <a:rPr lang="en-US" i="1"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63</Words>
  <Application>Microsoft Office PowerPoint</Application>
  <PresentationFormat>On-screen Show (16:9)</PresentationFormat>
  <Paragraphs>14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Luk. 11:3  Leer my om te bid – daaglikse brood</vt:lpstr>
      <vt:lpstr>“True prayer, praying in the Spirit  (Eph. 6:18), acknowledges that God’s glory is primary and supreme,  so that above all else He is to be exalted and worshiped.”       John MacArthur</vt:lpstr>
      <vt:lpstr>Slide 3</vt:lpstr>
      <vt:lpstr>Jak. 4:2-4 “Julle kry nie, omdat julle nie bid nie. As julle bid, ontvang julle nie, omdat julle verkeerd bid: julle wil net julle selfsugtige begeertes bevredig. Weet julle nie, julle ontroues, dat vriendskap met die wêreld vyandskap teen God is nie?”</vt:lpstr>
      <vt:lpstr>Matt. 6:8 “Moet dan nie soos hulle maak nie, want julle Vader weet wat julle nodig het, nog voordat julle dit van Hom vra.”</vt:lpstr>
      <vt:lpstr>Slide 6</vt:lpstr>
      <vt:lpstr>Matt. 6:25 “Daarom sê Ek vir julle: Moet julle nie bekommer oor julle lewe, oor wat julle moet eet of drink nie, of oor julle liggaam, oor wat julle moet aantrek nie. Is die lewe nie belangriker as kos en die liggaam as klere nie?</vt:lpstr>
      <vt:lpstr>Matt. 6:30 “As God dan die gras van die veld, wat vandag nog daar is en môre verbrand word, so versier, hoeveel te meer sal  Hy dan nie vir julle sorg nie,  julle kleingelowiges?”</vt:lpstr>
      <vt:lpstr>Matt. 6:33 “Nee, beywer julle allereers vir die koninkryk van God en vir die wil  van God, dan sal Hy julle ook  al hierdie dinge gee.”</vt:lpstr>
      <vt:lpstr>Spr. 30:7-9 Net twee dinge vra ek van U; moet my dit tog nie weier nie;  daarna kan ek sterf:  moenie toelaat dat ek vals is en lieg nie; moet my nie arm maak of ryk nie, </vt:lpstr>
      <vt:lpstr>gee my net die kos wat ek nodig het, sodat ek nie te veel het en U verloën en sê: “Wie is die Here?” nie,  en sodat ek nie arm word en steel en my God se Naam oneer aandoen nie.</vt:lpstr>
      <vt:lpstr>Matt. 6:34 “Moet julle dus nie oor môre bekommer nie, want môre bring sy eie bekommernis. Elke dag bring genoeg moeilikheid van sy eie.”</vt:lpstr>
      <vt:lpstr>Matt. 7:11 “As julle wat sleg is, dan weet om vir julle kinders goeie dinge te gee, hoeveel te meer sal julle Vader  wat in die hemel is, goeie gawes gee aan dié wat dit van Hom vra?”</vt:lpstr>
      <vt:lpstr>Slide 14</vt:lpstr>
      <vt:lpstr>Ps. 33:18-19 “Dit is die Here wat sorg vir dié wat Hom eer, vir dié wat op sy mag vertrou om hulle van die dood te red en hulle  in die lewe te hou in hongersnood.”</vt:lpstr>
      <vt:lpstr>Slide 16</vt:lpstr>
      <vt:lpstr>Job. 5:17-18 “Dit gaan goed met die mens wat deur  God tereggewys word. Jy moet nie die bestraffing van die Almagtige verontagsaam nie.  Dit is Hy wat wonde toedien, maar Hy verbind hulle weer, wat seer slaan, maar Hy maak weer met sy eie hand gesond.”</vt:lpstr>
      <vt:lpstr>Job. 5:19-20 “Al tref 'n ramp jou ses of sewe keer, Hy sal jou red, selfs 'n hoeveelste keer sal dit jou geen kwaad aandoen nie.  In hongersnood sal Hy jou red van die dood, in oorlog sal Hy jou red van die swaard.”</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Luk. 11:3  Leer my om te bid – daaglikse brood</dc:title>
  <dc:creator>Windows User</dc:creator>
  <cp:lastModifiedBy>Windows User</cp:lastModifiedBy>
  <cp:revision>1</cp:revision>
  <dcterms:created xsi:type="dcterms:W3CDTF">2026-11-06T03:40:01Z</dcterms:created>
  <dcterms:modified xsi:type="dcterms:W3CDTF">2026-11-06T03:49:02Z</dcterms:modified>
</cp:coreProperties>
</file>