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6740" autoAdjust="0"/>
    <p:restoredTop sz="94660"/>
  </p:normalViewPr>
  <p:slideViewPr>
    <p:cSldViewPr>
      <p:cViewPr varScale="1">
        <p:scale>
          <a:sx n="149" d="100"/>
          <a:sy n="149" d="100"/>
        </p:scale>
        <p:origin x="-1014" y="-84"/>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F9E808-DF71-4E6A-B8A6-D6DEF3FAAE0E}"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FC31E1-5575-4D65-96BB-5BAA4447D13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F9E808-DF71-4E6A-B8A6-D6DEF3FAAE0E}"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FC31E1-5575-4D65-96BB-5BAA4447D13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F9E808-DF71-4E6A-B8A6-D6DEF3FAAE0E}"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FC31E1-5575-4D65-96BB-5BAA4447D13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F9E808-DF71-4E6A-B8A6-D6DEF3FAAE0E}"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FC31E1-5575-4D65-96BB-5BAA4447D13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F9E808-DF71-4E6A-B8A6-D6DEF3FAAE0E}" type="datetimeFigureOut">
              <a:rPr lang="en-US" smtClean="0"/>
              <a:t>10/26/2026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FC31E1-5575-4D65-96BB-5BAA4447D13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F9E808-DF71-4E6A-B8A6-D6DEF3FAAE0E}" type="datetimeFigureOut">
              <a:rPr lang="en-US" smtClean="0"/>
              <a:t>10/26/2026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FC31E1-5575-4D65-96BB-5BAA4447D13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F9E808-DF71-4E6A-B8A6-D6DEF3FAAE0E}" type="datetimeFigureOut">
              <a:rPr lang="en-US" smtClean="0"/>
              <a:t>10/26/2026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FC31E1-5575-4D65-96BB-5BAA4447D13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F9E808-DF71-4E6A-B8A6-D6DEF3FAAE0E}"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FC31E1-5575-4D65-96BB-5BAA4447D13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F9E808-DF71-4E6A-B8A6-D6DEF3FAAE0E}"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FC31E1-5575-4D65-96BB-5BAA4447D13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F9E808-DF71-4E6A-B8A6-D6DEF3FAAE0E}"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FC31E1-5575-4D65-96BB-5BAA4447D13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F9E808-DF71-4E6A-B8A6-D6DEF3FAAE0E}"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FC31E1-5575-4D65-96BB-5BAA4447D13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DF9E808-DF71-4E6A-B8A6-D6DEF3FAAE0E}" type="datetimeFigureOut">
              <a:rPr lang="en-US" smtClean="0"/>
              <a:t>10/26/2026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3FC31E1-5575-4D65-96BB-5BAA4447D133}"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u="sng" dirty="0"/>
              <a:t>Luk. </a:t>
            </a:r>
            <a:r>
              <a:rPr lang="af-ZA" b="1" u="sng" dirty="0" smtClean="0"/>
              <a:t>11:2</a:t>
            </a:r>
            <a:br>
              <a:rPr lang="af-ZA" b="1" u="sng" dirty="0" smtClean="0"/>
            </a:br>
            <a:r>
              <a:rPr lang="af-ZA" b="1" u="sng" dirty="0"/>
              <a:t/>
            </a:r>
            <a:br>
              <a:rPr lang="af-ZA" b="1" u="sng" dirty="0"/>
            </a:br>
            <a:r>
              <a:rPr lang="af-ZA" b="1" dirty="0" smtClean="0"/>
              <a:t>Leer </a:t>
            </a:r>
            <a:r>
              <a:rPr lang="af-ZA" b="1" dirty="0"/>
              <a:t>my om te bid – God se </a:t>
            </a:r>
            <a:r>
              <a:rPr lang="af-ZA" b="1" dirty="0" smtClean="0"/>
              <a:t>doel</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Jes. 63:10</a:t>
            </a:r>
            <a:r>
              <a:rPr lang="af-ZA" dirty="0"/>
              <a:t>	</a:t>
            </a:r>
            <a:r>
              <a:rPr lang="af-ZA" dirty="0" smtClean="0"/>
              <a:t/>
            </a:r>
            <a:br>
              <a:rPr lang="af-ZA" dirty="0" smtClean="0"/>
            </a:br>
            <a:r>
              <a:rPr lang="af-ZA" i="1" dirty="0" smtClean="0"/>
              <a:t>“</a:t>
            </a:r>
            <a:r>
              <a:rPr lang="af-ZA" i="1" dirty="0"/>
              <a:t>Maar hulle het in opstand gekom en het sy Heilige Gees bedroef, daarom het die Here vir hulle 'n vyand geword en het Hy self teen hulle geveg</a:t>
            </a:r>
            <a:r>
              <a:rPr lang="af-ZA" i="1" dirty="0" smtClean="0"/>
              <a: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Jer. </a:t>
            </a:r>
            <a:r>
              <a:rPr lang="af-ZA" b="1" dirty="0" smtClean="0">
                <a:solidFill>
                  <a:srgbClr val="00B050"/>
                </a:solidFill>
              </a:rPr>
              <a:t>5:23</a:t>
            </a:r>
            <a:r>
              <a:rPr lang="af-ZA" b="1" dirty="0" smtClean="0"/>
              <a:t/>
            </a:r>
            <a:br>
              <a:rPr lang="af-ZA" b="1" dirty="0" smtClean="0"/>
            </a:br>
            <a:r>
              <a:rPr lang="af-ZA" i="1" dirty="0" smtClean="0"/>
              <a:t>“Maar </a:t>
            </a:r>
            <a:r>
              <a:rPr lang="af-ZA" i="1" dirty="0"/>
              <a:t>hierdie volk is rebels en opstandig, hulle het in opstand gekom, My verlaat</a:t>
            </a:r>
            <a:r>
              <a:rPr lang="af-ZA" i="1" dirty="0" smtClean="0"/>
              <a: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I Sam. </a:t>
            </a:r>
            <a:r>
              <a:rPr lang="af-ZA" b="1" dirty="0" smtClean="0">
                <a:solidFill>
                  <a:srgbClr val="00B050"/>
                </a:solidFill>
              </a:rPr>
              <a:t>15:23</a:t>
            </a:r>
            <a:r>
              <a:rPr lang="af-ZA" b="1" i="1" dirty="0" smtClean="0"/>
              <a:t/>
            </a:r>
            <a:br>
              <a:rPr lang="af-ZA" b="1" i="1" dirty="0" smtClean="0"/>
            </a:br>
            <a:r>
              <a:rPr lang="af-ZA" i="1" dirty="0" smtClean="0"/>
              <a:t>“Weerspannigheid </a:t>
            </a:r>
            <a:r>
              <a:rPr lang="af-ZA" i="1" dirty="0"/>
              <a:t>is net so erg as die sonde van waarsêery; eiesinnigheid net so erg as die bedrog van afgodery</a:t>
            </a:r>
            <a:r>
              <a:rPr lang="af-ZA" i="1" dirty="0" smtClean="0"/>
              <a: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I Tim. </a:t>
            </a:r>
            <a:r>
              <a:rPr lang="af-ZA" b="1" dirty="0" smtClean="0">
                <a:solidFill>
                  <a:srgbClr val="00B050"/>
                </a:solidFill>
              </a:rPr>
              <a:t>2:1</a:t>
            </a:r>
            <a:r>
              <a:rPr lang="af-ZA" b="1" i="1" dirty="0" smtClean="0"/>
              <a:t/>
            </a:r>
            <a:br>
              <a:rPr lang="af-ZA" b="1" i="1" dirty="0" smtClean="0"/>
            </a:br>
            <a:r>
              <a:rPr lang="af-ZA" i="1" dirty="0" smtClean="0"/>
              <a:t>“Ek </a:t>
            </a:r>
            <a:r>
              <a:rPr lang="af-ZA" i="1" dirty="0"/>
              <a:t>dring daarop aan dat daar in die eerste plek met smeking, voorbidding en danksegging gebid moet word vir alle mense</a:t>
            </a:r>
            <a:r>
              <a:rPr lang="af-ZA" i="1" dirty="0" smtClean="0"/>
              <a: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I Tim. </a:t>
            </a:r>
            <a:r>
              <a:rPr lang="af-ZA" b="1" dirty="0" smtClean="0">
                <a:solidFill>
                  <a:srgbClr val="00B050"/>
                </a:solidFill>
              </a:rPr>
              <a:t>2:3-4</a:t>
            </a:r>
            <a:r>
              <a:rPr lang="af-ZA" b="1" i="1" dirty="0" smtClean="0"/>
              <a:t/>
            </a:r>
            <a:br>
              <a:rPr lang="af-ZA" b="1" i="1" dirty="0" smtClean="0"/>
            </a:br>
            <a:r>
              <a:rPr lang="af-ZA" i="1" dirty="0" smtClean="0"/>
              <a:t>“So </a:t>
            </a:r>
            <a:r>
              <a:rPr lang="af-ZA" i="1" dirty="0"/>
              <a:t>is dit goed en aanneemlik vir God, ons Verlosser, wat wil hê dat alle mense gered word en tot kennis van die waarheid kom</a:t>
            </a:r>
            <a:r>
              <a:rPr lang="af-ZA" i="1" dirty="0" smtClean="0"/>
              <a: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Matt. </a:t>
            </a:r>
            <a:r>
              <a:rPr lang="af-ZA" b="1" dirty="0" smtClean="0">
                <a:solidFill>
                  <a:srgbClr val="00B050"/>
                </a:solidFill>
              </a:rPr>
              <a:t>6:10</a:t>
            </a:r>
            <a:r>
              <a:rPr lang="af-ZA" b="1" i="1" dirty="0" smtClean="0">
                <a:solidFill>
                  <a:srgbClr val="00B050"/>
                </a:solidFill>
              </a:rPr>
              <a:t/>
            </a:r>
            <a:br>
              <a:rPr lang="af-ZA" b="1" i="1" dirty="0" smtClean="0">
                <a:solidFill>
                  <a:srgbClr val="00B050"/>
                </a:solidFill>
              </a:rPr>
            </a:br>
            <a:r>
              <a:rPr lang="af-ZA" i="1" dirty="0" smtClean="0"/>
              <a:t>“laat </a:t>
            </a:r>
            <a:r>
              <a:rPr lang="af-ZA" i="1" dirty="0"/>
              <a:t>u koninkryk kom; </a:t>
            </a:r>
            <a:r>
              <a:rPr lang="af-ZA" i="1" dirty="0" smtClean="0"/>
              <a:t/>
            </a:r>
            <a:br>
              <a:rPr lang="af-ZA" i="1" dirty="0" smtClean="0"/>
            </a:br>
            <a:r>
              <a:rPr lang="af-ZA" i="1" dirty="0" smtClean="0"/>
              <a:t>laat </a:t>
            </a:r>
            <a:r>
              <a:rPr lang="af-ZA" i="1" dirty="0"/>
              <a:t>u wil ook </a:t>
            </a:r>
            <a:r>
              <a:rPr lang="af-ZA" i="1" dirty="0" smtClean="0"/>
              <a:t>op </a:t>
            </a:r>
            <a:r>
              <a:rPr lang="af-ZA" i="1" dirty="0"/>
              <a:t>die aarde geskied, </a:t>
            </a:r>
            <a:r>
              <a:rPr lang="af-ZA" i="1" dirty="0" smtClean="0"/>
              <a:t/>
            </a:r>
            <a:br>
              <a:rPr lang="af-ZA" i="1" dirty="0" smtClean="0"/>
            </a:br>
            <a:r>
              <a:rPr lang="af-ZA" i="1" dirty="0" smtClean="0"/>
              <a:t>net </a:t>
            </a:r>
            <a:r>
              <a:rPr lang="af-ZA" i="1" dirty="0"/>
              <a:t>soos in die hemel.”</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Hand. </a:t>
            </a:r>
            <a:r>
              <a:rPr lang="af-ZA" b="1" dirty="0" smtClean="0">
                <a:solidFill>
                  <a:srgbClr val="00B050"/>
                </a:solidFill>
              </a:rPr>
              <a:t>12:5</a:t>
            </a:r>
            <a:r>
              <a:rPr lang="af-ZA" b="1" i="1" dirty="0" smtClean="0"/>
              <a:t/>
            </a:r>
            <a:br>
              <a:rPr lang="af-ZA" b="1" i="1" dirty="0" smtClean="0"/>
            </a:br>
            <a:r>
              <a:rPr lang="af-ZA" i="1" dirty="0" smtClean="0"/>
              <a:t>“So </a:t>
            </a:r>
            <a:r>
              <a:rPr lang="af-ZA" i="1" dirty="0"/>
              <a:t>is hy dan in die tronk bewaak, </a:t>
            </a:r>
            <a:r>
              <a:rPr lang="af-ZA" i="1" dirty="0" smtClean="0"/>
              <a:t/>
            </a:r>
            <a:br>
              <a:rPr lang="af-ZA" i="1" dirty="0" smtClean="0"/>
            </a:br>
            <a:r>
              <a:rPr lang="af-ZA" i="1" dirty="0" smtClean="0"/>
              <a:t>maar </a:t>
            </a:r>
            <a:r>
              <a:rPr lang="af-ZA" i="1" dirty="0"/>
              <a:t>die gemeente het aanhoudend </a:t>
            </a:r>
            <a:r>
              <a:rPr lang="af-ZA" i="1" dirty="0" smtClean="0"/>
              <a:t/>
            </a:r>
            <a:br>
              <a:rPr lang="af-ZA" i="1" dirty="0" smtClean="0"/>
            </a:br>
            <a:r>
              <a:rPr lang="af-ZA" i="1" dirty="0" smtClean="0"/>
              <a:t>vir </a:t>
            </a:r>
            <a:r>
              <a:rPr lang="af-ZA" i="1" dirty="0"/>
              <a:t>hom tot God gebid</a:t>
            </a:r>
            <a:r>
              <a:rPr lang="af-ZA" i="1" dirty="0" smtClean="0"/>
              <a:t>.”</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Hand. </a:t>
            </a:r>
            <a:r>
              <a:rPr lang="af-ZA" b="1" dirty="0" smtClean="0">
                <a:solidFill>
                  <a:srgbClr val="00B050"/>
                </a:solidFill>
              </a:rPr>
              <a:t>12:14-15</a:t>
            </a:r>
            <a:r>
              <a:rPr lang="af-ZA" b="1" i="1" dirty="0" smtClean="0"/>
              <a:t/>
            </a:r>
            <a:br>
              <a:rPr lang="af-ZA" b="1" i="1" dirty="0" smtClean="0"/>
            </a:br>
            <a:r>
              <a:rPr lang="af-ZA" i="1" dirty="0" smtClean="0"/>
              <a:t>Toe </a:t>
            </a:r>
            <a:r>
              <a:rPr lang="af-ZA" i="1" dirty="0"/>
              <a:t>sy Petrus se stem herken, was sy so bly dat sy nie die deur oopgemaak het nie, maar binnetoe gehardloop het om te vertel dat Petrus by die deur staan. Maar hulle sê vir haar: “Jy is mal</a:t>
            </a:r>
            <a:r>
              <a:rPr lang="af-ZA" i="1" dirty="0" smtClean="0"/>
              <a: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Hand. </a:t>
            </a:r>
            <a:r>
              <a:rPr lang="af-ZA" b="1" dirty="0" smtClean="0">
                <a:solidFill>
                  <a:srgbClr val="00B050"/>
                </a:solidFill>
              </a:rPr>
              <a:t>12:16</a:t>
            </a:r>
            <a:r>
              <a:rPr lang="af-ZA" b="1" i="1" dirty="0" smtClean="0"/>
              <a:t/>
            </a:r>
            <a:br>
              <a:rPr lang="af-ZA" b="1" i="1" dirty="0" smtClean="0"/>
            </a:br>
            <a:r>
              <a:rPr lang="af-ZA" i="1" dirty="0" smtClean="0"/>
              <a:t>“Intussen </a:t>
            </a:r>
            <a:r>
              <a:rPr lang="af-ZA" i="1" dirty="0"/>
              <a:t>het Petrus aangehou klop. Toe hulle die deur oopmaak en hom sien, was hulle baie verbaas</a:t>
            </a:r>
            <a:r>
              <a:rPr lang="af-ZA" i="1" dirty="0" smtClean="0"/>
              <a: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lstStyle/>
          <a:p>
            <a:r>
              <a:rPr lang="af-ZA" b="1" dirty="0">
                <a:solidFill>
                  <a:srgbClr val="00B050"/>
                </a:solidFill>
              </a:rPr>
              <a:t>Luk. </a:t>
            </a:r>
            <a:r>
              <a:rPr lang="af-ZA" b="1" dirty="0" smtClean="0">
                <a:solidFill>
                  <a:srgbClr val="00B050"/>
                </a:solidFill>
              </a:rPr>
              <a:t>18:1</a:t>
            </a:r>
            <a:r>
              <a:rPr lang="af-ZA" b="1" i="1" dirty="0" smtClean="0"/>
              <a:t/>
            </a:r>
            <a:br>
              <a:rPr lang="af-ZA" b="1" i="1" dirty="0" smtClean="0"/>
            </a:br>
            <a:r>
              <a:rPr lang="af-ZA" i="1" dirty="0" smtClean="0"/>
              <a:t>“Jesus </a:t>
            </a:r>
            <a:r>
              <a:rPr lang="af-ZA" i="1" dirty="0"/>
              <a:t>het vir hulle 'n gelykenis vertel om duidelik te maak dat 'n mens altyd moet aanhou bid sonder om moedeloos te word.”</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4000" cy="5143500"/>
          </a:xfrm>
        </p:spPr>
        <p:txBody>
          <a:bodyPr>
            <a:normAutofit/>
          </a:bodyPr>
          <a:lstStyle/>
          <a:p>
            <a:r>
              <a:rPr lang="af-ZA" i="1" dirty="0" smtClean="0"/>
              <a:t>“</a:t>
            </a:r>
            <a:r>
              <a:rPr lang="af-ZA" i="1" dirty="0"/>
              <a:t>Failure to pray is disobedience to the explicit command of the Bible. </a:t>
            </a:r>
            <a:r>
              <a:rPr lang="af-ZA" i="1" dirty="0" smtClean="0"/>
              <a:t/>
            </a:r>
            <a:br>
              <a:rPr lang="af-ZA" i="1" dirty="0" smtClean="0"/>
            </a:br>
            <a:r>
              <a:rPr lang="af-ZA" i="1" dirty="0" smtClean="0"/>
              <a:t>Nothing </a:t>
            </a:r>
            <a:r>
              <a:rPr lang="af-ZA" i="1" dirty="0"/>
              <a:t>will destroy passion and effectiveness in prayer more that bitter anger, </a:t>
            </a:r>
            <a:r>
              <a:rPr lang="af-ZA" i="1" dirty="0" smtClean="0"/>
              <a:t>a </a:t>
            </a:r>
            <a:r>
              <a:rPr lang="af-ZA" i="1" dirty="0"/>
              <a:t>defeatist attitude, </a:t>
            </a:r>
            <a:r>
              <a:rPr lang="af-ZA" i="1" dirty="0" smtClean="0"/>
              <a:t/>
            </a:r>
            <a:br>
              <a:rPr lang="af-ZA" i="1" dirty="0" smtClean="0"/>
            </a:br>
            <a:r>
              <a:rPr lang="af-ZA" i="1" dirty="0" smtClean="0"/>
              <a:t>or aberrand theology</a:t>
            </a:r>
            <a:r>
              <a:rPr lang="af-ZA" i="1" dirty="0"/>
              <a:t>”</a:t>
            </a:r>
            <a:r>
              <a:rPr lang="en-US" dirty="0"/>
              <a:t/>
            </a:r>
            <a:br>
              <a:rPr lang="en-US" dirty="0"/>
            </a:br>
            <a:r>
              <a:rPr lang="en-US" dirty="0" smtClean="0"/>
              <a:t>					</a:t>
            </a:r>
            <a:r>
              <a:rPr lang="af-ZA" b="1" dirty="0" smtClean="0">
                <a:solidFill>
                  <a:srgbClr val="7030A0"/>
                </a:solidFill>
              </a:rPr>
              <a:t>John MacArthur</a:t>
            </a:r>
            <a:endParaRPr lang="en-US" dirty="0">
              <a:solidFill>
                <a:srgbClr val="7030A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50</Words>
  <Application>Microsoft Office PowerPoint</Application>
  <PresentationFormat>On-screen Show (16:9)</PresentationFormat>
  <Paragraphs>12</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Luk. 11:2  Leer my om te bid – God se doel</vt:lpstr>
      <vt:lpstr>Slide 2</vt:lpstr>
      <vt:lpstr>Jes. 63:10  “Maar hulle het in opstand gekom en het sy Heilige Gees bedroef, daarom het die Here vir hulle 'n vyand geword en het Hy self teen hulle geveg.”</vt:lpstr>
      <vt:lpstr>Jer. 5:23 “Maar hierdie volk is rebels en opstandig, hulle het in opstand gekom, My verlaat.”</vt:lpstr>
      <vt:lpstr>Slide 5</vt:lpstr>
      <vt:lpstr>I Sam. 15:23 “Weerspannigheid is net so erg as die sonde van waarsêery; eiesinnigheid net so erg as die bedrog van afgodery.”</vt:lpstr>
      <vt:lpstr>Slide 7</vt:lpstr>
      <vt:lpstr>I Tim. 2:1 “Ek dring daarop aan dat daar in die eerste plek met smeking, voorbidding en danksegging gebid moet word vir alle mense,”</vt:lpstr>
      <vt:lpstr>I Tim. 2:3-4 “So is dit goed en aanneemlik vir God, ons Verlosser, wat wil hê dat alle mense gered word en tot kennis van die waarheid kom.”</vt:lpstr>
      <vt:lpstr>Slide 10</vt:lpstr>
      <vt:lpstr>Matt. 6:10 “laat u koninkryk kom;  laat u wil ook op die aarde geskied,  net soos in die hemel.”</vt:lpstr>
      <vt:lpstr>Slide 12</vt:lpstr>
      <vt:lpstr>Hand. 12:5 “So is hy dan in die tronk bewaak,  maar die gemeente het aanhoudend  vir hom tot God gebid.”</vt:lpstr>
      <vt:lpstr>Hand. 12:14-15 Toe sy Petrus se stem herken, was sy so bly dat sy nie die deur oopgemaak het nie, maar binnetoe gehardloop het om te vertel dat Petrus by die deur staan. Maar hulle sê vir haar: “Jy is mal.”</vt:lpstr>
      <vt:lpstr>Hand. 12:16 “Intussen het Petrus aangehou klop. Toe hulle die deur oopmaak en hom sien, was hulle baie verbaas.”</vt:lpstr>
      <vt:lpstr>Slide 16</vt:lpstr>
      <vt:lpstr>Luk. 18:1 “Jesus het vir hulle 'n gelykenis vertel om duidelik te maak dat 'n mens altyd moet aanhou bid sonder om moedeloos te word.”</vt:lpstr>
      <vt:lpstr>“Failure to pray is disobedience to the explicit command of the Bible.  Nothing will destroy passion and effectiveness in prayer more that bitter anger, a defeatist attitude,  or aberrand theology”      John MacArthur</vt:lpstr>
      <vt:lpstr>Slide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 11:2  Leer my om te bid – God se doel</dc:title>
  <dc:creator>Windows User</dc:creator>
  <cp:lastModifiedBy>Windows User</cp:lastModifiedBy>
  <cp:revision>1</cp:revision>
  <dcterms:created xsi:type="dcterms:W3CDTF">2026-10-26T05:35:13Z</dcterms:created>
  <dcterms:modified xsi:type="dcterms:W3CDTF">2026-10-26T05:44:24Z</dcterms:modified>
</cp:coreProperties>
</file>