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039" autoAdjust="0"/>
    <p:restoredTop sz="94660"/>
  </p:normalViewPr>
  <p:slideViewPr>
    <p:cSldViewPr>
      <p:cViewPr varScale="1">
        <p:scale>
          <a:sx n="149" d="100"/>
          <a:sy n="149" d="100"/>
        </p:scale>
        <p:origin x="-882" y="-84"/>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2273EC-D7E3-4B4B-9DBC-CFF4A5EC9ED6}"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45E11-2A30-48B5-975A-DADDBE33960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2273EC-D7E3-4B4B-9DBC-CFF4A5EC9ED6}"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45E11-2A30-48B5-975A-DADDBE33960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2273EC-D7E3-4B4B-9DBC-CFF4A5EC9ED6}"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45E11-2A30-48B5-975A-DADDBE33960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2273EC-D7E3-4B4B-9DBC-CFF4A5EC9ED6}"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945E11-2A30-48B5-975A-DADDBE33960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2273EC-D7E3-4B4B-9DBC-CFF4A5EC9ED6}" type="datetimeFigureOut">
              <a:rPr lang="en-US" smtClean="0"/>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945E11-2A30-48B5-975A-DADDBE33960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2273EC-D7E3-4B4B-9DBC-CFF4A5EC9ED6}" type="datetimeFigureOut">
              <a:rPr lang="en-US" smtClean="0"/>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945E11-2A30-48B5-975A-DADDBE33960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2273EC-D7E3-4B4B-9DBC-CFF4A5EC9ED6}" type="datetimeFigureOut">
              <a:rPr lang="en-US" smtClean="0"/>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945E11-2A30-48B5-975A-DADDBE33960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2273EC-D7E3-4B4B-9DBC-CFF4A5EC9ED6}"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945E11-2A30-48B5-975A-DADDBE33960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2273EC-D7E3-4B4B-9DBC-CFF4A5EC9ED6}"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945E11-2A30-48B5-975A-DADDBE33960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2273EC-D7E3-4B4B-9DBC-CFF4A5EC9ED6}"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45E11-2A30-48B5-975A-DADDBE33960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2273EC-D7E3-4B4B-9DBC-CFF4A5EC9ED6}"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45E11-2A30-48B5-975A-DADDBE33960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22273EC-D7E3-4B4B-9DBC-CFF4A5EC9ED6}" type="datetimeFigureOut">
              <a:rPr lang="en-US" smtClean="0"/>
              <a:t>10/22/2026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A945E11-2A30-48B5-975A-DADDBE339607}"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u="sng" dirty="0"/>
              <a:t>Luk. </a:t>
            </a:r>
            <a:r>
              <a:rPr lang="af-ZA" b="1" u="sng" dirty="0" smtClean="0"/>
              <a:t>11:2</a:t>
            </a:r>
            <a:br>
              <a:rPr lang="af-ZA" b="1" u="sng" dirty="0" smtClean="0"/>
            </a:br>
            <a:r>
              <a:rPr lang="af-ZA" b="1" u="sng" dirty="0"/>
              <a:t/>
            </a:r>
            <a:br>
              <a:rPr lang="af-ZA" b="1" u="sng" dirty="0"/>
            </a:br>
            <a:r>
              <a:rPr lang="af-ZA" b="1" dirty="0" smtClean="0"/>
              <a:t>Leer </a:t>
            </a:r>
            <a:r>
              <a:rPr lang="af-ZA" b="1" dirty="0"/>
              <a:t>my om te bid – God as </a:t>
            </a:r>
            <a:r>
              <a:rPr lang="af-ZA" b="1" dirty="0" smtClean="0"/>
              <a:t>Vader</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II Kor. </a:t>
            </a:r>
            <a:r>
              <a:rPr lang="af-ZA" b="1" dirty="0" smtClean="0">
                <a:solidFill>
                  <a:srgbClr val="00B050"/>
                </a:solidFill>
              </a:rPr>
              <a:t>1:3</a:t>
            </a:r>
            <a:r>
              <a:rPr lang="af-ZA" b="1" dirty="0" smtClean="0"/>
              <a:t/>
            </a:r>
            <a:br>
              <a:rPr lang="af-ZA" b="1" dirty="0" smtClean="0"/>
            </a:br>
            <a:r>
              <a:rPr lang="af-ZA" i="1" dirty="0" smtClean="0"/>
              <a:t>“Aan </a:t>
            </a:r>
            <a:r>
              <a:rPr lang="af-ZA" i="1" dirty="0"/>
              <a:t>God, die Vader van ons Here Jesus Christus, kom al die lof toe! Hy is die Vader wat Hom ontferm en die God wat in elke omstandigheid moed gee.”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Ps. </a:t>
            </a:r>
            <a:r>
              <a:rPr lang="af-ZA" b="1" dirty="0" smtClean="0">
                <a:solidFill>
                  <a:srgbClr val="00B050"/>
                </a:solidFill>
              </a:rPr>
              <a:t>103:19</a:t>
            </a:r>
            <a:r>
              <a:rPr lang="af-ZA" b="1" i="1" dirty="0" smtClean="0"/>
              <a:t/>
            </a:r>
            <a:br>
              <a:rPr lang="af-ZA" b="1" i="1" dirty="0" smtClean="0"/>
            </a:br>
            <a:r>
              <a:rPr lang="af-ZA" i="1" dirty="0" smtClean="0"/>
              <a:t>“Die </a:t>
            </a:r>
            <a:r>
              <a:rPr lang="af-ZA" i="1" dirty="0"/>
              <a:t>Here het sy troon in die hemel gevestig</a:t>
            </a:r>
            <a:r>
              <a:rPr lang="af-ZA" i="1" dirty="0" smtClean="0"/>
              <a:t>, sy </a:t>
            </a:r>
            <a:r>
              <a:rPr lang="af-ZA" i="1" dirty="0"/>
              <a:t>heerskappy strek oor </a:t>
            </a:r>
            <a:r>
              <a:rPr lang="af-ZA" i="1" dirty="0" smtClean="0"/>
              <a:t/>
            </a:r>
            <a:br>
              <a:rPr lang="af-ZA" i="1" dirty="0" smtClean="0"/>
            </a:br>
            <a:r>
              <a:rPr lang="af-ZA" i="1" dirty="0" smtClean="0"/>
              <a:t>alles </a:t>
            </a:r>
            <a:r>
              <a:rPr lang="af-ZA" i="1" dirty="0"/>
              <a:t>en almal</a:t>
            </a:r>
            <a:r>
              <a:rPr lang="af-ZA" i="1" dirty="0" smtClean="0"/>
              <a: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Ps. </a:t>
            </a:r>
            <a:r>
              <a:rPr lang="af-ZA" b="1" dirty="0" smtClean="0">
                <a:solidFill>
                  <a:srgbClr val="00B050"/>
                </a:solidFill>
              </a:rPr>
              <a:t>135:6</a:t>
            </a:r>
            <a:r>
              <a:rPr lang="af-ZA" b="1" i="1" dirty="0" smtClean="0"/>
              <a:t/>
            </a:r>
            <a:br>
              <a:rPr lang="af-ZA" b="1" i="1" dirty="0" smtClean="0"/>
            </a:br>
            <a:r>
              <a:rPr lang="af-ZA" i="1" dirty="0" smtClean="0"/>
              <a:t>“Alles </a:t>
            </a:r>
            <a:r>
              <a:rPr lang="af-ZA" i="1" dirty="0"/>
              <a:t>wat die Here wil, doen Hy, </a:t>
            </a:r>
            <a:r>
              <a:rPr lang="af-ZA" i="1" dirty="0" smtClean="0"/>
              <a:t/>
            </a:r>
            <a:br>
              <a:rPr lang="af-ZA" i="1" dirty="0" smtClean="0"/>
            </a:br>
            <a:r>
              <a:rPr lang="af-ZA" i="1" dirty="0" smtClean="0"/>
              <a:t>in </a:t>
            </a:r>
            <a:r>
              <a:rPr lang="af-ZA" i="1" dirty="0"/>
              <a:t>die hemel en op aarde, in die see, </a:t>
            </a:r>
            <a:r>
              <a:rPr lang="af-ZA" i="1" dirty="0" smtClean="0"/>
              <a:t/>
            </a:r>
            <a:br>
              <a:rPr lang="af-ZA" i="1" dirty="0" smtClean="0"/>
            </a:br>
            <a:r>
              <a:rPr lang="af-ZA" i="1" dirty="0" smtClean="0"/>
              <a:t>in </a:t>
            </a:r>
            <a:r>
              <a:rPr lang="af-ZA" i="1" dirty="0"/>
              <a:t>al die oseane</a:t>
            </a:r>
            <a:r>
              <a:rPr lang="af-ZA" i="1" dirty="0" smtClean="0"/>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Ps. </a:t>
            </a:r>
            <a:r>
              <a:rPr lang="af-ZA" b="1" dirty="0" smtClean="0">
                <a:solidFill>
                  <a:srgbClr val="00B050"/>
                </a:solidFill>
              </a:rPr>
              <a:t>50:21</a:t>
            </a:r>
            <a:r>
              <a:rPr lang="af-ZA" b="1" i="1" dirty="0" smtClean="0"/>
              <a:t/>
            </a:r>
            <a:br>
              <a:rPr lang="af-ZA" b="1" i="1" dirty="0" smtClean="0"/>
            </a:br>
            <a:r>
              <a:rPr lang="af-ZA" i="1" dirty="0" smtClean="0"/>
              <a:t>“Moet </a:t>
            </a:r>
            <a:r>
              <a:rPr lang="af-ZA" i="1" dirty="0"/>
              <a:t>Ek stilbly as jy sulke dinge doen? Dan sal jy dink Ek het soos jy geword! Nee, Ek eis rekenskap van jou</a:t>
            </a:r>
            <a:r>
              <a:rPr lang="af-ZA" i="1" dirty="0" smtClean="0"/>
              <a:t>,</a:t>
            </a:r>
            <a:br>
              <a:rPr lang="af-ZA" i="1" dirty="0" smtClean="0"/>
            </a:br>
            <a:r>
              <a:rPr lang="af-ZA" i="1" dirty="0" smtClean="0"/>
              <a:t>Ek </a:t>
            </a:r>
            <a:r>
              <a:rPr lang="af-ZA" i="1" dirty="0"/>
              <a:t>kla jou aan</a:t>
            </a:r>
            <a:r>
              <a:rPr lang="af-ZA" i="1" dirty="0" smtClean="0"/>
              <a: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Joh. </a:t>
            </a:r>
            <a:r>
              <a:rPr lang="af-ZA" b="1" dirty="0" smtClean="0">
                <a:solidFill>
                  <a:srgbClr val="00B050"/>
                </a:solidFill>
              </a:rPr>
              <a:t>5:17</a:t>
            </a:r>
            <a:r>
              <a:rPr lang="af-ZA" b="1" i="1" dirty="0" smtClean="0"/>
              <a:t/>
            </a:r>
            <a:br>
              <a:rPr lang="af-ZA" b="1" i="1" dirty="0" smtClean="0"/>
            </a:br>
            <a:r>
              <a:rPr lang="af-ZA" i="1" dirty="0" smtClean="0"/>
              <a:t>“My </a:t>
            </a:r>
            <a:r>
              <a:rPr lang="af-ZA" i="1" dirty="0"/>
              <a:t>Vader werk tot nou toe</a:t>
            </a:r>
            <a:r>
              <a:rPr lang="af-ZA" i="1" dirty="0" smtClean="0"/>
              <a:t>,</a:t>
            </a:r>
            <a:br>
              <a:rPr lang="af-ZA" i="1" dirty="0" smtClean="0"/>
            </a:br>
            <a:r>
              <a:rPr lang="af-ZA" i="1" dirty="0" smtClean="0"/>
              <a:t> </a:t>
            </a:r>
            <a:r>
              <a:rPr lang="af-ZA" i="1" dirty="0"/>
              <a:t>en Ek werk ook</a:t>
            </a:r>
            <a:r>
              <a:rPr lang="af-ZA" i="1" dirty="0" smtClean="0"/>
              <a: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Joh. </a:t>
            </a:r>
            <a:r>
              <a:rPr lang="af-ZA" b="1" dirty="0" smtClean="0">
                <a:solidFill>
                  <a:srgbClr val="00B050"/>
                </a:solidFill>
              </a:rPr>
              <a:t>5:18</a:t>
            </a:r>
            <a:r>
              <a:rPr lang="af-ZA" b="1" dirty="0" smtClean="0"/>
              <a:t/>
            </a:r>
            <a:br>
              <a:rPr lang="af-ZA" b="1" dirty="0" smtClean="0"/>
            </a:br>
            <a:r>
              <a:rPr lang="af-ZA" i="1" dirty="0" smtClean="0"/>
              <a:t>“Hieroor </a:t>
            </a:r>
            <a:r>
              <a:rPr lang="af-ZA" i="1" dirty="0"/>
              <a:t>het die Jode nog des te meer probeer om Jesus dood te maak: </a:t>
            </a:r>
            <a:r>
              <a:rPr lang="af-ZA" i="1" dirty="0" smtClean="0"/>
              <a:t/>
            </a:r>
            <a:br>
              <a:rPr lang="af-ZA" i="1" dirty="0" smtClean="0"/>
            </a:br>
            <a:r>
              <a:rPr lang="af-ZA" i="1" dirty="0" smtClean="0"/>
              <a:t>Hy </a:t>
            </a:r>
            <a:r>
              <a:rPr lang="af-ZA" i="1" dirty="0"/>
              <a:t>het nie net die sabbatdag ontheilig nie, maar God ook sy eie Vader genoem </a:t>
            </a:r>
            <a:r>
              <a:rPr lang="af-ZA" i="1" dirty="0" smtClean="0"/>
              <a:t/>
            </a:r>
            <a:br>
              <a:rPr lang="af-ZA" i="1" dirty="0" smtClean="0"/>
            </a:br>
            <a:r>
              <a:rPr lang="af-ZA" i="1" dirty="0" smtClean="0"/>
              <a:t>en </a:t>
            </a:r>
            <a:r>
              <a:rPr lang="af-ZA" i="1" dirty="0"/>
              <a:t>Hom so met God gelyk gestel</a:t>
            </a:r>
            <a:r>
              <a:rPr lang="af-ZA" i="1" dirty="0" smtClean="0"/>
              <a: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Matt. </a:t>
            </a:r>
            <a:r>
              <a:rPr lang="af-ZA" b="1" dirty="0" smtClean="0">
                <a:solidFill>
                  <a:srgbClr val="00B050"/>
                </a:solidFill>
              </a:rPr>
              <a:t>6:8</a:t>
            </a:r>
            <a:r>
              <a:rPr lang="af-ZA" b="1" i="1" dirty="0" smtClean="0"/>
              <a:t/>
            </a:r>
            <a:br>
              <a:rPr lang="af-ZA" b="1" i="1" dirty="0" smtClean="0"/>
            </a:br>
            <a:r>
              <a:rPr lang="af-ZA" i="1" dirty="0" smtClean="0"/>
              <a:t>“Moet </a:t>
            </a:r>
            <a:r>
              <a:rPr lang="af-ZA" i="1" dirty="0"/>
              <a:t>dan nie soos hulle maak nie, want julle Vader weet wat julle nodig het, nog voordat julle dit van Hom vra</a:t>
            </a:r>
            <a:r>
              <a:rPr lang="af-ZA" i="1" dirty="0" smtClean="0"/>
              <a: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Joh. </a:t>
            </a:r>
            <a:r>
              <a:rPr lang="af-ZA" b="1" dirty="0" smtClean="0">
                <a:solidFill>
                  <a:srgbClr val="00B050"/>
                </a:solidFill>
              </a:rPr>
              <a:t>8:42</a:t>
            </a:r>
            <a:r>
              <a:rPr lang="af-ZA" b="1" i="1" dirty="0" smtClean="0"/>
              <a:t/>
            </a:r>
            <a:br>
              <a:rPr lang="af-ZA" b="1" i="1" dirty="0" smtClean="0"/>
            </a:br>
            <a:r>
              <a:rPr lang="af-ZA" i="1" dirty="0" smtClean="0"/>
              <a:t>Maar </a:t>
            </a:r>
            <a:r>
              <a:rPr lang="af-ZA" i="1" dirty="0"/>
              <a:t>Jesus sê vir hulle: “As God julle Vader was, sou julle My liefhê, want Ek het van God af gekom, en hier is Ek nou. Ek het immers ook nie uit my eie gekom nie, maar Hý het My gestuur.”</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Joh. </a:t>
            </a:r>
            <a:r>
              <a:rPr lang="af-ZA" b="1" dirty="0" smtClean="0">
                <a:solidFill>
                  <a:srgbClr val="00B050"/>
                </a:solidFill>
              </a:rPr>
              <a:t>8:44</a:t>
            </a:r>
            <a:r>
              <a:rPr lang="af-ZA" b="1" i="1" dirty="0" smtClean="0"/>
              <a:t/>
            </a:r>
            <a:br>
              <a:rPr lang="af-ZA" b="1" i="1" dirty="0" smtClean="0"/>
            </a:br>
            <a:r>
              <a:rPr lang="af-ZA" i="1" dirty="0" smtClean="0"/>
              <a:t>“Julle </a:t>
            </a:r>
            <a:r>
              <a:rPr lang="af-ZA" i="1" dirty="0"/>
              <a:t>is kinders van die duiwel; hy is julle vader, en julle wil doen wat julle vader wil hê julle moet doen</a:t>
            </a:r>
            <a:r>
              <a:rPr lang="af-ZA" i="1" dirty="0" smtClean="0"/>
              <a: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Joh. </a:t>
            </a:r>
            <a:r>
              <a:rPr lang="af-ZA" b="1" dirty="0" smtClean="0">
                <a:solidFill>
                  <a:srgbClr val="00B050"/>
                </a:solidFill>
              </a:rPr>
              <a:t>8:47</a:t>
            </a:r>
            <a:r>
              <a:rPr lang="af-ZA" b="1" i="1" dirty="0" smtClean="0"/>
              <a:t/>
            </a:r>
            <a:br>
              <a:rPr lang="af-ZA" b="1" i="1" dirty="0" smtClean="0"/>
            </a:br>
            <a:r>
              <a:rPr lang="af-ZA" i="1" dirty="0" smtClean="0"/>
              <a:t>“Wie </a:t>
            </a:r>
            <a:r>
              <a:rPr lang="af-ZA" i="1" dirty="0"/>
              <a:t>'n kind van God is, luister na die woorde van God. Juis daarom luister julle nie, omdat julle nie kinders van God is nie</a:t>
            </a:r>
            <a:r>
              <a:rPr lang="af-ZA" i="1" dirty="0" smtClean="0"/>
              <a: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i="1" dirty="0"/>
              <a:t>“We have been thrown up by a impersonal universe. The moment a self-consious, self-determining being appears on the scene, that person asks the big question:</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i="1" dirty="0"/>
              <a:t>What is the meaning of all this? </a:t>
            </a:r>
            <a:r>
              <a:rPr lang="af-ZA" i="1" dirty="0" smtClean="0"/>
              <a:t/>
            </a:r>
            <a:br>
              <a:rPr lang="af-ZA" i="1" dirty="0" smtClean="0"/>
            </a:br>
            <a:r>
              <a:rPr lang="af-ZA" i="1" dirty="0" smtClean="0"/>
              <a:t>What </a:t>
            </a:r>
            <a:r>
              <a:rPr lang="af-ZA" i="1" dirty="0"/>
              <a:t>is the purpose of the cosmos? But the persons’s own creator – the impersonal forces of bedrock matter – cannot respond”</a:t>
            </a:r>
            <a:r>
              <a:rPr lang="en-US" dirty="0"/>
              <a:t/>
            </a:r>
            <a:br>
              <a:rPr lang="en-US" dirty="0"/>
            </a:br>
            <a:r>
              <a:rPr lang="en-US" dirty="0" smtClean="0"/>
              <a:t>				 </a:t>
            </a:r>
            <a:r>
              <a:rPr lang="af-ZA" b="1" dirty="0" smtClean="0">
                <a:solidFill>
                  <a:srgbClr val="7030A0"/>
                </a:solidFill>
              </a:rPr>
              <a:t>Prof</a:t>
            </a:r>
            <a:r>
              <a:rPr lang="af-ZA" b="1" dirty="0">
                <a:solidFill>
                  <a:srgbClr val="7030A0"/>
                </a:solidFill>
              </a:rPr>
              <a:t>. James. W. Sire</a:t>
            </a:r>
            <a:endParaRPr lang="en-US" dirty="0">
              <a:solidFill>
                <a:srgbClr val="7030A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Fil. 4:19	</a:t>
            </a:r>
            <a:r>
              <a:rPr lang="af-ZA" b="1" i="1" dirty="0" smtClean="0"/>
              <a:t/>
            </a:r>
            <a:br>
              <a:rPr lang="af-ZA" b="1" i="1" dirty="0" smtClean="0"/>
            </a:br>
            <a:r>
              <a:rPr lang="af-ZA" i="1" dirty="0" smtClean="0"/>
              <a:t>“</a:t>
            </a:r>
            <a:r>
              <a:rPr lang="af-ZA" i="1" dirty="0"/>
              <a:t>En my God sal in elke behoefte </a:t>
            </a:r>
            <a:r>
              <a:rPr lang="af-ZA" i="1" dirty="0" smtClean="0"/>
              <a:t/>
            </a:r>
            <a:br>
              <a:rPr lang="af-ZA" i="1" dirty="0" smtClean="0"/>
            </a:br>
            <a:r>
              <a:rPr lang="af-ZA" i="1" dirty="0" smtClean="0"/>
              <a:t>van </a:t>
            </a:r>
            <a:r>
              <a:rPr lang="af-ZA" i="1" dirty="0"/>
              <a:t>julle ryklik voorsien volgens </a:t>
            </a:r>
            <a:r>
              <a:rPr lang="af-ZA" i="1" dirty="0" smtClean="0"/>
              <a:t/>
            </a:r>
            <a:br>
              <a:rPr lang="af-ZA" i="1" dirty="0" smtClean="0"/>
            </a:br>
            <a:r>
              <a:rPr lang="af-ZA" i="1" dirty="0" smtClean="0"/>
              <a:t>sy </a:t>
            </a:r>
            <a:r>
              <a:rPr lang="af-ZA" i="1" dirty="0"/>
              <a:t>wonderbaarlike rykdom in </a:t>
            </a:r>
            <a:r>
              <a:rPr lang="af-ZA" i="1" dirty="0" smtClean="0"/>
              <a:t/>
            </a:r>
            <a:br>
              <a:rPr lang="af-ZA" i="1" dirty="0" smtClean="0"/>
            </a:br>
            <a:r>
              <a:rPr lang="af-ZA" i="1" dirty="0" smtClean="0"/>
              <a:t>Christus </a:t>
            </a:r>
            <a:r>
              <a:rPr lang="af-ZA" i="1" dirty="0"/>
              <a:t>Jesus</a:t>
            </a:r>
            <a:r>
              <a:rPr lang="af-ZA" i="1" dirty="0" smtClean="0"/>
              <a: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Mal.. 1:6</a:t>
            </a:r>
            <a:r>
              <a:rPr lang="af-ZA" i="1" dirty="0">
                <a:solidFill>
                  <a:srgbClr val="00B050"/>
                </a:solidFill>
              </a:rPr>
              <a:t> </a:t>
            </a:r>
            <a:r>
              <a:rPr lang="af-ZA" i="1" dirty="0" smtClean="0"/>
              <a:t/>
            </a:r>
            <a:br>
              <a:rPr lang="af-ZA" i="1" dirty="0" smtClean="0"/>
            </a:br>
            <a:r>
              <a:rPr lang="af-ZA" i="1" dirty="0" smtClean="0"/>
              <a:t>“</a:t>
            </a:r>
            <a:r>
              <a:rPr lang="af-ZA" i="1" dirty="0"/>
              <a:t>'n Seun eer sy vader en 'n slaaf sy eienaar. As Ek dan vader is, </a:t>
            </a:r>
            <a:r>
              <a:rPr lang="af-ZA" i="1" dirty="0" smtClean="0"/>
              <a:t/>
            </a:r>
            <a:br>
              <a:rPr lang="af-ZA" i="1" dirty="0" smtClean="0"/>
            </a:br>
            <a:r>
              <a:rPr lang="af-ZA" i="1" dirty="0" smtClean="0"/>
              <a:t>waar </a:t>
            </a:r>
            <a:r>
              <a:rPr lang="af-ZA" i="1" dirty="0"/>
              <a:t>is die eer wat My toekom? </a:t>
            </a:r>
            <a:r>
              <a:rPr lang="af-ZA" i="1" dirty="0" smtClean="0"/>
              <a:t/>
            </a:r>
            <a:br>
              <a:rPr lang="af-ZA" i="1" dirty="0" smtClean="0"/>
            </a:br>
            <a:r>
              <a:rPr lang="af-ZA" i="1" dirty="0" smtClean="0"/>
              <a:t>En </a:t>
            </a:r>
            <a:r>
              <a:rPr lang="af-ZA" i="1" dirty="0"/>
              <a:t>as Ek Here is, waar is die </a:t>
            </a:r>
            <a:r>
              <a:rPr lang="af-ZA" i="1" dirty="0" smtClean="0"/>
              <a:t/>
            </a:r>
            <a:br>
              <a:rPr lang="af-ZA" i="1" dirty="0" smtClean="0"/>
            </a:br>
            <a:r>
              <a:rPr lang="af-ZA" i="1" dirty="0" smtClean="0"/>
              <a:t>eerbied </a:t>
            </a:r>
            <a:r>
              <a:rPr lang="af-ZA" i="1" dirty="0"/>
              <a:t>vir My dan?”</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i="1" dirty="0" smtClean="0"/>
              <a:t>“</a:t>
            </a:r>
            <a:r>
              <a:rPr lang="af-ZA" i="1" dirty="0"/>
              <a:t>We must think worthily of God. </a:t>
            </a:r>
            <a:r>
              <a:rPr lang="af-ZA" i="1" dirty="0" smtClean="0"/>
              <a:t/>
            </a:r>
            <a:br>
              <a:rPr lang="af-ZA" i="1" dirty="0" smtClean="0"/>
            </a:br>
            <a:r>
              <a:rPr lang="af-ZA" i="1" dirty="0" smtClean="0"/>
              <a:t>It </a:t>
            </a:r>
            <a:r>
              <a:rPr lang="af-ZA" i="1" dirty="0"/>
              <a:t>is morally imperative that we purge from our minds all ingoble </a:t>
            </a:r>
            <a:r>
              <a:rPr lang="af-ZA" i="1" dirty="0" smtClean="0"/>
              <a:t>concepts </a:t>
            </a:r>
            <a:r>
              <a:rPr lang="af-ZA" i="1" dirty="0"/>
              <a:t>of the Deity and let Him be the God </a:t>
            </a:r>
            <a:r>
              <a:rPr lang="af-ZA" i="1" dirty="0" smtClean="0"/>
              <a:t>in </a:t>
            </a:r>
            <a:br>
              <a:rPr lang="af-ZA" i="1" dirty="0" smtClean="0"/>
            </a:br>
            <a:r>
              <a:rPr lang="af-ZA" i="1" dirty="0" smtClean="0"/>
              <a:t>our </a:t>
            </a:r>
            <a:r>
              <a:rPr lang="af-ZA" i="1" dirty="0"/>
              <a:t>minds that He is in the </a:t>
            </a:r>
            <a:r>
              <a:rPr lang="af-ZA" i="1" dirty="0" smtClean="0"/>
              <a:t>universe...</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i="1" dirty="0"/>
              <a:t>That God exists for Himself and </a:t>
            </a:r>
            <a:r>
              <a:rPr lang="af-ZA" i="1"/>
              <a:t>man </a:t>
            </a:r>
            <a:r>
              <a:rPr lang="af-ZA" i="1" smtClean="0"/>
              <a:t/>
            </a:r>
            <a:br>
              <a:rPr lang="af-ZA" i="1" smtClean="0"/>
            </a:br>
            <a:r>
              <a:rPr lang="af-ZA" i="1" smtClean="0"/>
              <a:t>for </a:t>
            </a:r>
            <a:r>
              <a:rPr lang="af-ZA" i="1" dirty="0"/>
              <a:t>the glory of God is </a:t>
            </a:r>
            <a:r>
              <a:rPr lang="af-ZA" i="1"/>
              <a:t>the </a:t>
            </a:r>
            <a:r>
              <a:rPr lang="af-ZA" i="1" smtClean="0"/>
              <a:t/>
            </a:r>
            <a:br>
              <a:rPr lang="af-ZA" i="1" smtClean="0"/>
            </a:br>
            <a:r>
              <a:rPr lang="af-ZA" i="1" smtClean="0"/>
              <a:t>emphatic </a:t>
            </a:r>
            <a:r>
              <a:rPr lang="af-ZA" i="1" dirty="0"/>
              <a:t>teaching of the Bible</a:t>
            </a:r>
            <a:r>
              <a:rPr lang="af-ZA" i="1"/>
              <a:t>. </a:t>
            </a:r>
            <a:r>
              <a:rPr lang="af-ZA" i="1" smtClean="0"/>
              <a:t/>
            </a:r>
            <a:br>
              <a:rPr lang="af-ZA" i="1" smtClean="0"/>
            </a:br>
            <a:r>
              <a:rPr lang="af-ZA" i="1" dirty="0" smtClean="0"/>
              <a:t>The </a:t>
            </a:r>
            <a:r>
              <a:rPr lang="af-ZA" i="1" dirty="0"/>
              <a:t>high honor of God is first in heaven as it must yet be in earth</a:t>
            </a:r>
            <a:r>
              <a:rPr lang="af-ZA" i="1" dirty="0" smtClean="0"/>
              <a:t>.”</a:t>
            </a:r>
            <a:r>
              <a:rPr lang="en-US" dirty="0" smtClean="0"/>
              <a:t/>
            </a:r>
            <a:br>
              <a:rPr lang="en-US" dirty="0" smtClean="0"/>
            </a:br>
            <a:r>
              <a:rPr lang="en-US" dirty="0" smtClean="0"/>
              <a:t>						</a:t>
            </a:r>
            <a:r>
              <a:rPr lang="af-ZA" b="1" dirty="0" smtClean="0">
                <a:solidFill>
                  <a:srgbClr val="7030A0"/>
                </a:solidFill>
              </a:rPr>
              <a:t>A.W. Towzer</a:t>
            </a:r>
            <a:endParaRPr lang="en-US" dirty="0">
              <a:solidFill>
                <a:srgbClr val="7030A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93</Words>
  <Application>Microsoft Office PowerPoint</Application>
  <PresentationFormat>On-screen Show (16:9)</PresentationFormat>
  <Paragraphs>17</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Luk. 11:2  Leer my om te bid – God as Vader</vt:lpstr>
      <vt:lpstr>Slide 2</vt:lpstr>
      <vt:lpstr>II Kor. 1:3 “Aan God, die Vader van ons Here Jesus Christus, kom al die lof toe! Hy is die Vader wat Hom ontferm en die God wat in elke omstandigheid moed gee.”</vt:lpstr>
      <vt:lpstr>Ps. 103:19 “Die Here het sy troon in die hemel gevestig, sy heerskappy strek oor  alles en almal.”</vt:lpstr>
      <vt:lpstr>Ps. 135:6 “Alles wat die Here wil, doen Hy,  in die hemel en op aarde, in die see,  in al die oseane.”</vt:lpstr>
      <vt:lpstr>Ps. 50:21 “Moet Ek stilbly as jy sulke dinge doen? Dan sal jy dink Ek het soos jy geword! Nee, Ek eis rekenskap van jou, Ek kla jou aan!”</vt:lpstr>
      <vt:lpstr>Slide 7</vt:lpstr>
      <vt:lpstr>Joh. 5:17 “My Vader werk tot nou toe,  en Ek werk ook.”</vt:lpstr>
      <vt:lpstr>Joh. 5:18 “Hieroor het die Jode nog des te meer probeer om Jesus dood te maak:  Hy het nie net die sabbatdag ontheilig nie, maar God ook sy eie Vader genoem  en Hom so met God gelyk gestel.”</vt:lpstr>
      <vt:lpstr>Matt. 6:8 “Moet dan nie soos hulle maak nie, want julle Vader weet wat julle nodig het, nog voordat julle dit van Hom vra.”</vt:lpstr>
      <vt:lpstr>Slide 11</vt:lpstr>
      <vt:lpstr>Joh. 8:42 Maar Jesus sê vir hulle: “As God julle Vader was, sou julle My liefhê, want Ek het van God af gekom, en hier is Ek nou. Ek het immers ook nie uit my eie gekom nie, maar Hý het My gestuur.”</vt:lpstr>
      <vt:lpstr>Joh. 8:44 “Julle is kinders van die duiwel; hy is julle vader, en julle wil doen wat julle vader wil hê julle moet doen.”</vt:lpstr>
      <vt:lpstr>Joh. 8:47 “Wie 'n kind van God is, luister na die woorde van God. Juis daarom luister julle nie, omdat julle nie kinders van God is nie.”</vt:lpstr>
      <vt:lpstr>Slide 15</vt:lpstr>
      <vt:lpstr>“We have been thrown up by a impersonal universe. The moment a self-consious, self-determining being appears on the scene, that person asks the big question:</vt:lpstr>
      <vt:lpstr>What is the meaning of all this?  What is the purpose of the cosmos? But the persons’s own creator – the impersonal forces of bedrock matter – cannot respond”      Prof. James. W. Sire</vt:lpstr>
      <vt:lpstr>Fil. 4:19  “En my God sal in elke behoefte  van julle ryklik voorsien volgens  sy wonderbaarlike rykdom in  Christus Jesus.”</vt:lpstr>
      <vt:lpstr>Slide 19</vt:lpstr>
      <vt:lpstr>Mal.. 1:6  “'n Seun eer sy vader en 'n slaaf sy eienaar. As Ek dan vader is,  waar is die eer wat My toekom?  En as Ek Here is, waar is die  eerbied vir My dan?”</vt:lpstr>
      <vt:lpstr>Slide 21</vt:lpstr>
      <vt:lpstr>“We must think worthily of God.  It is morally imperative that we purge from our minds all ingoble concepts of the Deity and let Him be the God in  our minds that He is in the universe...</vt:lpstr>
      <vt:lpstr>That God exists for Himself and man  for the glory of God is the  emphatic teaching of the Bible.  The high honor of God is first in heaven as it must yet be in earth.”       A.W. Towzer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 11:2  Leer my om te bid – God as Vader</dc:title>
  <dc:creator>Windows User</dc:creator>
  <cp:lastModifiedBy>Windows User</cp:lastModifiedBy>
  <cp:revision>1</cp:revision>
  <dcterms:created xsi:type="dcterms:W3CDTF">2026-10-22T06:09:05Z</dcterms:created>
  <dcterms:modified xsi:type="dcterms:W3CDTF">2026-10-22T06:17:24Z</dcterms:modified>
</cp:coreProperties>
</file>