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5434" autoAdjust="0"/>
    <p:restoredTop sz="94660"/>
  </p:normalViewPr>
  <p:slideViewPr>
    <p:cSldViewPr>
      <p:cViewPr varScale="1">
        <p:scale>
          <a:sx n="149" d="100"/>
          <a:sy n="149" d="100"/>
        </p:scale>
        <p:origin x="-1092" y="-8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005DA3-1C22-426F-979E-9BF5970455FE}"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05DA3-1C22-426F-979E-9BF5970455FE}"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005DA3-1C22-426F-979E-9BF5970455FE}"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005DA3-1C22-426F-979E-9BF5970455FE}"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005DA3-1C22-426F-979E-9BF5970455FE}"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005DA3-1C22-426F-979E-9BF5970455FE}"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05DA3-1C22-426F-979E-9BF5970455FE}"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05DA3-1C22-426F-979E-9BF5970455FE}"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05DA3-1C22-426F-979E-9BF5970455FE}"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05DA3-1C22-426F-979E-9BF5970455FE}"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05DA3-1C22-426F-979E-9BF5970455FE}"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D85A8F-8014-4B36-9416-1671BC7B911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3005DA3-1C22-426F-979E-9BF5970455FE}" type="datetimeFigureOut">
              <a:rPr lang="en-US" smtClean="0"/>
              <a:t>10/15/2026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D85A8F-8014-4B36-9416-1671BC7B911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u="sng" dirty="0"/>
              <a:t>Luk. </a:t>
            </a:r>
            <a:r>
              <a:rPr lang="af-ZA" b="1" u="sng" dirty="0" smtClean="0"/>
              <a:t>11:1</a:t>
            </a:r>
            <a:br>
              <a:rPr lang="af-ZA" b="1" u="sng" dirty="0" smtClean="0"/>
            </a:br>
            <a:r>
              <a:rPr lang="af-ZA" b="1" u="sng" dirty="0"/>
              <a:t/>
            </a:r>
            <a:br>
              <a:rPr lang="af-ZA" b="1" u="sng" dirty="0"/>
            </a:br>
            <a:r>
              <a:rPr lang="af-ZA" b="1" dirty="0" smtClean="0"/>
              <a:t>Leer </a:t>
            </a:r>
            <a:r>
              <a:rPr lang="af-ZA" b="1" dirty="0"/>
              <a:t>my om te </a:t>
            </a:r>
            <a:r>
              <a:rPr lang="af-ZA" b="1" dirty="0" smtClean="0"/>
              <a:t>bid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“The power of religion and godliness lives, thrives, or dies, as closet [private] prayer lives, thrives, or dies. </a:t>
            </a:r>
            <a:r>
              <a:rPr lang="af-ZA" i="1" dirty="0" smtClean="0"/>
              <a:t/>
            </a:r>
            <a:br>
              <a:rPr lang="af-ZA" i="1" dirty="0" smtClean="0"/>
            </a:br>
            <a:r>
              <a:rPr lang="af-ZA" i="1" dirty="0" smtClean="0"/>
              <a:t>Godliness </a:t>
            </a:r>
            <a:r>
              <a:rPr lang="af-ZA" i="1" dirty="0"/>
              <a:t>never rises to a higher pitch than when men keep closest to their </a:t>
            </a:r>
            <a:r>
              <a:rPr lang="af-ZA" i="1" dirty="0" smtClean="0"/>
              <a:t>closets.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Private prayer is that privy [secret] key of heaven that unlocks all the treasures of glory to the soul. </a:t>
            </a:r>
            <a:r>
              <a:rPr lang="af-ZA" i="1" dirty="0" smtClean="0"/>
              <a:t/>
            </a:r>
            <a:br>
              <a:rPr lang="af-ZA" i="1" dirty="0" smtClean="0"/>
            </a:br>
            <a:r>
              <a:rPr lang="af-ZA" i="1" dirty="0" smtClean="0"/>
              <a:t>The </a:t>
            </a:r>
            <a:r>
              <a:rPr lang="af-ZA" i="1" dirty="0"/>
              <a:t>best riches and the sweetest mercies God usually gives his people when they are in their closets upon their knees</a:t>
            </a:r>
            <a:r>
              <a:rPr lang="af-ZA" i="1"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a:t>The graces of the saints are enlivened, and cherished, and strenghtened by the sweet secret influences which their souls fall under when they are in their closet-communion with God.”</a:t>
            </a:r>
            <a:r>
              <a:rPr lang="en-US" dirty="0"/>
              <a:t/>
            </a:r>
            <a:br>
              <a:rPr lang="en-US" dirty="0"/>
            </a:br>
            <a:r>
              <a:rPr lang="en-US" dirty="0" smtClean="0"/>
              <a:t/>
            </a:r>
            <a:br>
              <a:rPr lang="en-US" dirty="0" smtClean="0"/>
            </a:br>
            <a:r>
              <a:rPr lang="en-US" dirty="0" smtClean="0"/>
              <a:t>					</a:t>
            </a:r>
            <a:r>
              <a:rPr lang="af-ZA" b="1" dirty="0" smtClean="0">
                <a:solidFill>
                  <a:srgbClr val="7030A0"/>
                </a:solidFill>
              </a:rPr>
              <a:t>Thomas </a:t>
            </a:r>
            <a:r>
              <a:rPr lang="af-ZA" b="1" dirty="0">
                <a:solidFill>
                  <a:srgbClr val="7030A0"/>
                </a:solidFill>
              </a:rPr>
              <a:t>Brooks</a:t>
            </a:r>
            <a:endParaRPr lang="en-US" dirty="0">
              <a:solidFill>
                <a:srgbClr val="7030A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dirty="0" smtClean="0"/>
              <a:t>“</a:t>
            </a:r>
            <a:r>
              <a:rPr lang="af-ZA" i="1" dirty="0"/>
              <a:t>Prayer is one of the most misunderstood arts of the human experience – yet it is meant to be one of the most exciting aspects of </a:t>
            </a:r>
            <a:r>
              <a:rPr lang="af-ZA" i="1" dirty="0" smtClean="0"/>
              <a:t/>
            </a:r>
            <a:br>
              <a:rPr lang="af-ZA" i="1" dirty="0" smtClean="0"/>
            </a:br>
            <a:r>
              <a:rPr lang="af-ZA" i="1" dirty="0" smtClean="0"/>
              <a:t>a </a:t>
            </a:r>
            <a:r>
              <a:rPr lang="af-ZA" i="1" dirty="0"/>
              <a:t>life of faith</a:t>
            </a:r>
            <a:r>
              <a:rPr lang="af-ZA" dirty="0" smtClean="0"/>
              <a:t>”</a:t>
            </a:r>
            <a:br>
              <a:rPr lang="af-ZA" dirty="0" smtClean="0"/>
            </a:br>
            <a:r>
              <a:rPr lang="af-ZA" dirty="0"/>
              <a:t/>
            </a:r>
            <a:br>
              <a:rPr lang="af-ZA" dirty="0"/>
            </a:br>
            <a:r>
              <a:rPr lang="af-ZA" dirty="0" smtClean="0"/>
              <a:t>					</a:t>
            </a:r>
            <a:r>
              <a:rPr lang="af-ZA" b="1" dirty="0" smtClean="0">
                <a:solidFill>
                  <a:srgbClr val="7030A0"/>
                </a:solidFill>
              </a:rPr>
              <a:t>Dr. Myles Munroe</a:t>
            </a:r>
            <a:endParaRPr lang="en-US" dirty="0">
              <a:solidFill>
                <a:srgbClr val="7030A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smtClean="0"/>
              <a:t>“</a:t>
            </a:r>
            <a:r>
              <a:rPr lang="af-ZA" i="1" dirty="0"/>
              <a:t>Prayer is more than merely an occational duty; it is a way of life</a:t>
            </a:r>
            <a:r>
              <a:rPr lang="af-ZA" i="1" dirty="0" smtClean="0"/>
              <a:t>.”</a:t>
            </a:r>
            <a:br>
              <a:rPr lang="af-ZA" i="1" dirty="0" smtClean="0"/>
            </a:br>
            <a:r>
              <a:rPr lang="af-ZA" i="1" dirty="0"/>
              <a:t/>
            </a:r>
            <a:br>
              <a:rPr lang="af-ZA" i="1" dirty="0"/>
            </a:br>
            <a:r>
              <a:rPr lang="af-ZA" i="1" dirty="0" smtClean="0"/>
              <a:t>				</a:t>
            </a:r>
            <a:r>
              <a:rPr lang="af-ZA" i="1" dirty="0" smtClean="0">
                <a:solidFill>
                  <a:srgbClr val="7030A0"/>
                </a:solidFill>
              </a:rPr>
              <a:t>	</a:t>
            </a:r>
            <a:r>
              <a:rPr lang="af-ZA" b="1" dirty="0" smtClean="0">
                <a:solidFill>
                  <a:srgbClr val="7030A0"/>
                </a:solidFill>
              </a:rPr>
              <a:t>John MacArtur</a:t>
            </a:r>
            <a:endParaRPr lang="en-US" dirty="0">
              <a:solidFill>
                <a:srgbClr val="7030A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Autofit/>
          </a:bodyPr>
          <a:lstStyle/>
          <a:p>
            <a:r>
              <a:rPr lang="af-ZA" sz="3800" b="1" dirty="0">
                <a:solidFill>
                  <a:srgbClr val="00B050"/>
                </a:solidFill>
              </a:rPr>
              <a:t>1 Tim. 2:1</a:t>
            </a:r>
            <a:r>
              <a:rPr lang="af-ZA" sz="3800" dirty="0">
                <a:solidFill>
                  <a:srgbClr val="00B050"/>
                </a:solidFill>
              </a:rPr>
              <a:t> </a:t>
            </a:r>
            <a:r>
              <a:rPr lang="af-ZA" sz="3800" dirty="0" smtClean="0"/>
              <a:t/>
            </a:r>
            <a:br>
              <a:rPr lang="af-ZA" sz="3800" dirty="0" smtClean="0"/>
            </a:br>
            <a:r>
              <a:rPr lang="af-ZA" sz="3800" dirty="0" smtClean="0"/>
              <a:t>“</a:t>
            </a:r>
            <a:r>
              <a:rPr lang="af-ZA" sz="3800" i="1" dirty="0"/>
              <a:t>Ek dring daarop aan dat daar in die eerste plek met smeking, voorbidding en danksegging gebid moet word vir alle </a:t>
            </a:r>
            <a:r>
              <a:rPr lang="af-ZA" sz="3800" i="1" dirty="0" smtClean="0"/>
              <a:t>mense</a:t>
            </a:r>
            <a:r>
              <a:rPr lang="af-ZA" sz="3800" dirty="0" smtClean="0"/>
              <a:t>,</a:t>
            </a:r>
            <a:r>
              <a:rPr lang="af-ZA" sz="3800" i="1" dirty="0" smtClean="0"/>
              <a:t>vir </a:t>
            </a:r>
            <a:r>
              <a:rPr lang="af-ZA" sz="3800" i="1" dirty="0"/>
              <a:t>dié wat regeer en vir almal wat gesag uitoefen, sodat ons ‘n rustige en stil lewe kan lei in volkome toewyding aan God en in alle </a:t>
            </a:r>
            <a:r>
              <a:rPr lang="af-ZA" sz="3800" i="1" dirty="0" smtClean="0"/>
              <a:t>eerbaarheid</a:t>
            </a:r>
            <a:r>
              <a:rPr lang="af-ZA" sz="3800" dirty="0" smtClean="0"/>
              <a:t>. </a:t>
            </a:r>
            <a:r>
              <a:rPr lang="af-ZA" sz="3800" i="1" dirty="0" smtClean="0"/>
              <a:t>So </a:t>
            </a:r>
            <a:r>
              <a:rPr lang="af-ZA" sz="3800" i="1" dirty="0"/>
              <a:t>is dit goed en aanneemlik vir God, ons Verlosser</a:t>
            </a:r>
            <a:r>
              <a:rPr lang="af-ZA" sz="3800" dirty="0"/>
              <a:t>,”</a:t>
            </a:r>
            <a:endParaRPr lang="en-US" sz="3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Jak. 4:3 </a:t>
            </a:r>
            <a:r>
              <a:rPr lang="af-ZA" b="1" dirty="0" smtClean="0"/>
              <a:t/>
            </a:r>
            <a:br>
              <a:rPr lang="af-ZA" b="1" dirty="0" smtClean="0"/>
            </a:br>
            <a:r>
              <a:rPr lang="af-ZA" i="1" dirty="0" smtClean="0"/>
              <a:t>“</a:t>
            </a:r>
            <a:r>
              <a:rPr lang="af-ZA" i="1" dirty="0"/>
              <a:t>As julle bid, ontvang julle nie, omdat julle verkeerd bid: julle wil net julle selfsugtige begeertes bevredig.”</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Mark. </a:t>
            </a:r>
            <a:r>
              <a:rPr lang="af-ZA" b="1" dirty="0" smtClean="0">
                <a:solidFill>
                  <a:srgbClr val="00B050"/>
                </a:solidFill>
              </a:rPr>
              <a:t>11:24</a:t>
            </a:r>
            <a:r>
              <a:rPr lang="af-ZA" b="1" i="1" dirty="0" smtClean="0"/>
              <a:t/>
            </a:r>
            <a:br>
              <a:rPr lang="af-ZA" b="1" i="1" dirty="0" smtClean="0"/>
            </a:br>
            <a:r>
              <a:rPr lang="af-ZA" i="1" dirty="0" smtClean="0"/>
              <a:t>“Daarom </a:t>
            </a:r>
            <a:r>
              <a:rPr lang="af-ZA" i="1" dirty="0"/>
              <a:t>sê Ek vir julle</a:t>
            </a:r>
            <a:r>
              <a:rPr lang="af-ZA" i="1" dirty="0" smtClean="0"/>
              <a:t>:</a:t>
            </a:r>
            <a:br>
              <a:rPr lang="af-ZA" i="1" dirty="0" smtClean="0"/>
            </a:br>
            <a:r>
              <a:rPr lang="af-ZA" i="1" dirty="0" smtClean="0"/>
              <a:t> </a:t>
            </a:r>
            <a:r>
              <a:rPr lang="af-ZA" i="1" dirty="0"/>
              <a:t>Alles wat julle in die gebed vra, </a:t>
            </a:r>
            <a:r>
              <a:rPr lang="af-ZA" i="1" dirty="0" smtClean="0"/>
              <a:t/>
            </a:r>
            <a:br>
              <a:rPr lang="af-ZA" i="1" dirty="0" smtClean="0"/>
            </a:br>
            <a:r>
              <a:rPr lang="af-ZA" i="1" dirty="0" smtClean="0"/>
              <a:t>glo </a:t>
            </a:r>
            <a:r>
              <a:rPr lang="af-ZA" i="1" dirty="0"/>
              <a:t>dat julle dit al ontvang het, </a:t>
            </a:r>
            <a:r>
              <a:rPr lang="af-ZA" i="1" dirty="0" smtClean="0"/>
              <a:t/>
            </a:r>
            <a:br>
              <a:rPr lang="af-ZA" i="1" dirty="0" smtClean="0"/>
            </a:br>
            <a:r>
              <a:rPr lang="af-ZA" i="1" dirty="0" smtClean="0"/>
              <a:t>en </a:t>
            </a:r>
            <a:r>
              <a:rPr lang="af-ZA" i="1" dirty="0"/>
              <a:t>dit sal vir julle so wees</a:t>
            </a:r>
            <a:r>
              <a:rPr lang="af-ZA" i="1"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Ps. 65:3	</a:t>
            </a:r>
            <a:r>
              <a:rPr lang="af-ZA" b="1" i="1" dirty="0" smtClean="0"/>
              <a:t/>
            </a:r>
            <a:br>
              <a:rPr lang="af-ZA" b="1" i="1" dirty="0" smtClean="0"/>
            </a:br>
            <a:r>
              <a:rPr lang="af-ZA" i="1" dirty="0" smtClean="0"/>
              <a:t>“</a:t>
            </a:r>
            <a:r>
              <a:rPr lang="af-ZA" i="1" dirty="0"/>
              <a:t>aan U wat die gebed verhoor.”</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Spr. </a:t>
            </a:r>
            <a:r>
              <a:rPr lang="af-ZA" b="1" dirty="0" smtClean="0">
                <a:solidFill>
                  <a:srgbClr val="00B050"/>
                </a:solidFill>
              </a:rPr>
              <a:t>15:29</a:t>
            </a:r>
            <a:r>
              <a:rPr lang="af-ZA" b="1" i="1" dirty="0" smtClean="0"/>
              <a:t/>
            </a:r>
            <a:br>
              <a:rPr lang="af-ZA" b="1" i="1" dirty="0" smtClean="0"/>
            </a:br>
            <a:r>
              <a:rPr lang="af-ZA" i="1" dirty="0" smtClean="0"/>
              <a:t>“Die </a:t>
            </a:r>
            <a:r>
              <a:rPr lang="af-ZA" i="1" dirty="0"/>
              <a:t>Here is ver van die goddeloses af, maar Hy hoor die gebed van die regverdiges</a:t>
            </a:r>
            <a:r>
              <a:rPr lang="af-ZA" i="1"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Luk. </a:t>
            </a:r>
            <a:r>
              <a:rPr lang="af-ZA" b="1" dirty="0" smtClean="0">
                <a:solidFill>
                  <a:srgbClr val="00B050"/>
                </a:solidFill>
              </a:rPr>
              <a:t>18:1</a:t>
            </a:r>
            <a:r>
              <a:rPr lang="af-ZA" b="1" i="1" dirty="0" smtClean="0"/>
              <a:t/>
            </a:r>
            <a:br>
              <a:rPr lang="af-ZA" b="1" i="1" dirty="0" smtClean="0"/>
            </a:br>
            <a:r>
              <a:rPr lang="af-ZA" i="1" dirty="0" smtClean="0"/>
              <a:t>“Jesus </a:t>
            </a:r>
            <a:r>
              <a:rPr lang="af-ZA" i="1" dirty="0"/>
              <a:t>het vir hulle 'n gelykenis vertel om duidelik te maak dat 'n mens altyd moet aanhou bid sonder om moedeloos te word</a:t>
            </a:r>
            <a:r>
              <a:rPr lang="af-ZA" i="1"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Rom. </a:t>
            </a:r>
            <a:r>
              <a:rPr lang="af-ZA" b="1" dirty="0" smtClean="0">
                <a:solidFill>
                  <a:srgbClr val="00B050"/>
                </a:solidFill>
              </a:rPr>
              <a:t>12:12</a:t>
            </a:r>
            <a:r>
              <a:rPr lang="af-ZA" b="1" i="1" dirty="0" smtClean="0"/>
              <a:t/>
            </a:r>
            <a:br>
              <a:rPr lang="af-ZA" b="1" i="1" dirty="0" smtClean="0"/>
            </a:br>
            <a:r>
              <a:rPr lang="af-ZA" i="1" dirty="0" smtClean="0"/>
              <a:t>“volhard </a:t>
            </a:r>
            <a:r>
              <a:rPr lang="af-ZA" i="1" dirty="0"/>
              <a:t>in die gebed</a:t>
            </a:r>
            <a:r>
              <a:rPr lang="af-ZA" i="1" dirty="0" smtClean="0"/>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 Tess. </a:t>
            </a:r>
            <a:r>
              <a:rPr lang="af-ZA" b="1" dirty="0" smtClean="0">
                <a:solidFill>
                  <a:srgbClr val="00B050"/>
                </a:solidFill>
              </a:rPr>
              <a:t>5:17</a:t>
            </a:r>
            <a:r>
              <a:rPr lang="af-ZA" b="1" i="1" dirty="0" smtClean="0">
                <a:solidFill>
                  <a:srgbClr val="00B050"/>
                </a:solidFill>
              </a:rPr>
              <a:t/>
            </a:r>
            <a:br>
              <a:rPr lang="af-ZA" b="1" i="1" dirty="0" smtClean="0">
                <a:solidFill>
                  <a:srgbClr val="00B050"/>
                </a:solidFill>
              </a:rPr>
            </a:br>
            <a:r>
              <a:rPr lang="af-ZA" i="1" dirty="0" smtClean="0"/>
              <a:t>“Bid </a:t>
            </a:r>
            <a:r>
              <a:rPr lang="af-ZA" i="1" dirty="0"/>
              <a:t>gedurig</a:t>
            </a:r>
            <a:r>
              <a:rPr lang="af-ZA" i="1" dirty="0" smtClean="0"/>
              <a: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fontScale="90000"/>
          </a:bodyPr>
          <a:lstStyle/>
          <a:p>
            <a:r>
              <a:rPr lang="af-ZA" b="1" dirty="0">
                <a:solidFill>
                  <a:srgbClr val="00B050"/>
                </a:solidFill>
              </a:rPr>
              <a:t>Matt. </a:t>
            </a:r>
            <a:r>
              <a:rPr lang="af-ZA" b="1" dirty="0" smtClean="0">
                <a:solidFill>
                  <a:srgbClr val="00B050"/>
                </a:solidFill>
              </a:rPr>
              <a:t>6:5</a:t>
            </a:r>
            <a:r>
              <a:rPr lang="af-ZA" b="1" i="1" dirty="0" smtClean="0"/>
              <a:t/>
            </a:r>
            <a:br>
              <a:rPr lang="af-ZA" b="1" i="1" dirty="0" smtClean="0"/>
            </a:br>
            <a:r>
              <a:rPr lang="af-ZA" i="1" dirty="0" smtClean="0"/>
              <a:t>“Verder</a:t>
            </a:r>
            <a:r>
              <a:rPr lang="af-ZA" i="1" dirty="0"/>
              <a:t>, as julle bid, moet julle nie soos die skynheiliges wees nie. Hulle hou daarvan om in die sinagoges en op die straathoeke te staan en bid sodat die mense hulle kan sien. Dit verseker Ek julle: Hulle het hulle beloning klaar weg</a:t>
            </a:r>
            <a:r>
              <a:rPr lang="af-ZA" i="1" dirty="0" smtClean="0"/>
              <a: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0"/>
            <a:ext cx="9144000" cy="5143500"/>
          </a:xfrm>
        </p:spPr>
        <p:txBody>
          <a:bodyPr/>
          <a:lstStyle/>
          <a:p>
            <a:r>
              <a:rPr lang="af-ZA" b="1" dirty="0">
                <a:solidFill>
                  <a:srgbClr val="00B050"/>
                </a:solidFill>
              </a:rPr>
              <a:t>Matt. </a:t>
            </a:r>
            <a:r>
              <a:rPr lang="af-ZA" b="1" dirty="0" smtClean="0">
                <a:solidFill>
                  <a:srgbClr val="00B050"/>
                </a:solidFill>
              </a:rPr>
              <a:t>6:7</a:t>
            </a:r>
            <a:r>
              <a:rPr lang="af-ZA" b="1" i="1" dirty="0" smtClean="0"/>
              <a:t/>
            </a:r>
            <a:br>
              <a:rPr lang="af-ZA" b="1" i="1" dirty="0" smtClean="0"/>
            </a:br>
            <a:r>
              <a:rPr lang="af-ZA" i="1" dirty="0" smtClean="0"/>
              <a:t>“Wanneer </a:t>
            </a:r>
            <a:r>
              <a:rPr lang="af-ZA" i="1" dirty="0"/>
              <a:t>julle bid, moet julle nie soos die heidene 'n stortvloed van woorde gebruik nie. Hulle verbeel hulle hulle gebede sal verhoor word omdat hulle baie woorde gebruik</a:t>
            </a:r>
            <a:r>
              <a:rPr lang="af-ZA" i="1" dirty="0" smtClean="0"/>
              <a: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i="1" dirty="0" smtClean="0"/>
              <a:t>“</a:t>
            </a:r>
            <a:r>
              <a:rPr lang="af-ZA" i="1" dirty="0"/>
              <a:t>True prayer puts God in His rightful place of sovereign authority and willing, joyfully subordinates </a:t>
            </a:r>
            <a:r>
              <a:rPr lang="af-ZA" i="1" dirty="0" smtClean="0"/>
              <a:t>itself </a:t>
            </a:r>
            <a:br>
              <a:rPr lang="af-ZA" i="1" dirty="0" smtClean="0"/>
            </a:br>
            <a:r>
              <a:rPr lang="af-ZA" i="1" dirty="0" smtClean="0"/>
              <a:t>to </a:t>
            </a:r>
            <a:r>
              <a:rPr lang="af-ZA" i="1" dirty="0"/>
              <a:t>His purpose</a:t>
            </a:r>
            <a:r>
              <a:rPr lang="af-ZA" i="1" dirty="0" smtClean="0"/>
              <a:t>.”</a:t>
            </a:r>
            <a:br>
              <a:rPr lang="af-ZA" i="1" dirty="0" smtClean="0"/>
            </a:br>
            <a:r>
              <a:rPr lang="af-ZA" i="1" dirty="0"/>
              <a:t/>
            </a:r>
            <a:br>
              <a:rPr lang="af-ZA" i="1" dirty="0"/>
            </a:br>
            <a:r>
              <a:rPr lang="af-ZA" i="1" dirty="0" smtClean="0"/>
              <a:t>					</a:t>
            </a:r>
            <a:r>
              <a:rPr lang="af-ZA" b="1" dirty="0" smtClean="0">
                <a:solidFill>
                  <a:srgbClr val="7030A0"/>
                </a:solidFill>
              </a:rPr>
              <a:t>John MacArtur</a:t>
            </a:r>
            <a:endParaRPr lang="en-US" dirty="0">
              <a:solidFill>
                <a:srgbClr val="7030A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a:bodyPr>
          <a:lstStyle/>
          <a:p>
            <a:r>
              <a:rPr lang="af-ZA" i="1" dirty="0" smtClean="0"/>
              <a:t>“</a:t>
            </a:r>
            <a:r>
              <a:rPr lang="af-ZA" i="1" dirty="0"/>
              <a:t>Such prayers never </a:t>
            </a:r>
            <a:r>
              <a:rPr lang="af-ZA" i="1"/>
              <a:t>reach </a:t>
            </a:r>
            <a:r>
              <a:rPr lang="af-ZA" i="1" smtClean="0"/>
              <a:t>the ear </a:t>
            </a:r>
            <a:br>
              <a:rPr lang="af-ZA" i="1" smtClean="0"/>
            </a:br>
            <a:r>
              <a:rPr lang="af-ZA" i="1" smtClean="0"/>
              <a:t>of </a:t>
            </a:r>
            <a:r>
              <a:rPr lang="af-ZA" i="1" dirty="0"/>
              <a:t>God</a:t>
            </a:r>
            <a:r>
              <a:rPr lang="af-ZA" i="1"/>
              <a:t>, </a:t>
            </a:r>
            <a:r>
              <a:rPr lang="af-ZA" i="1" smtClean="0"/>
              <a:t>nor </a:t>
            </a:r>
            <a:r>
              <a:rPr lang="af-ZA" i="1" dirty="0"/>
              <a:t>delight the </a:t>
            </a:r>
            <a:r>
              <a:rPr lang="af-ZA" i="1"/>
              <a:t>heart </a:t>
            </a:r>
            <a:r>
              <a:rPr lang="af-ZA" i="1" smtClean="0"/>
              <a:t>of </a:t>
            </a:r>
            <a:r>
              <a:rPr lang="af-ZA" i="1" dirty="0"/>
              <a:t>God</a:t>
            </a:r>
            <a:r>
              <a:rPr lang="af-ZA" i="1"/>
              <a:t>, </a:t>
            </a:r>
            <a:r>
              <a:rPr lang="af-ZA" i="1" smtClean="0"/>
              <a:t>nor </a:t>
            </a:r>
            <a:r>
              <a:rPr lang="af-ZA" i="1" dirty="0"/>
              <a:t>shall ever be </a:t>
            </a:r>
            <a:r>
              <a:rPr lang="af-ZA" i="1"/>
              <a:t>lodged </a:t>
            </a:r>
            <a:r>
              <a:rPr lang="af-ZA" i="1" smtClean="0"/>
              <a:t>in </a:t>
            </a:r>
            <a:r>
              <a:rPr lang="af-ZA" i="1" dirty="0"/>
              <a:t>the </a:t>
            </a:r>
            <a:r>
              <a:rPr lang="af-ZA" i="1"/>
              <a:t>bosom </a:t>
            </a:r>
            <a:r>
              <a:rPr lang="af-ZA" i="1" smtClean="0"/>
              <a:t/>
            </a:r>
            <a:br>
              <a:rPr lang="af-ZA" i="1" smtClean="0"/>
            </a:br>
            <a:r>
              <a:rPr lang="af-ZA" i="1" smtClean="0"/>
              <a:t>of </a:t>
            </a:r>
            <a:r>
              <a:rPr lang="af-ZA" i="1" dirty="0"/>
              <a:t>God, that are not </a:t>
            </a:r>
            <a:r>
              <a:rPr lang="af-ZA" i="1"/>
              <a:t>directed </a:t>
            </a:r>
            <a:r>
              <a:rPr lang="af-ZA" i="1" smtClean="0"/>
              <a:t/>
            </a:r>
            <a:br>
              <a:rPr lang="af-ZA" i="1" smtClean="0"/>
            </a:br>
            <a:r>
              <a:rPr lang="af-ZA" i="1" smtClean="0"/>
              <a:t>to </a:t>
            </a:r>
            <a:r>
              <a:rPr lang="af-ZA" i="1" dirty="0"/>
              <a:t>the glory of God</a:t>
            </a:r>
            <a:r>
              <a:rPr lang="af-ZA" i="1" dirty="0" smtClean="0"/>
              <a:t>.”</a:t>
            </a:r>
            <a:br>
              <a:rPr lang="af-ZA" i="1" dirty="0" smtClean="0"/>
            </a:br>
            <a:r>
              <a:rPr lang="af-ZA" i="1" dirty="0"/>
              <a:t/>
            </a:r>
            <a:br>
              <a:rPr lang="af-ZA" i="1" dirty="0"/>
            </a:br>
            <a:r>
              <a:rPr lang="af-ZA" i="1" dirty="0" smtClean="0"/>
              <a:t>					</a:t>
            </a:r>
            <a:r>
              <a:rPr lang="af-ZA" b="1" dirty="0" smtClean="0">
                <a:solidFill>
                  <a:srgbClr val="7030A0"/>
                </a:solidFill>
              </a:rPr>
              <a:t>Thomas Brooks</a:t>
            </a:r>
            <a:r>
              <a:rPr lang="af-ZA" i="1" dirty="0" smtClean="0">
                <a:solidFill>
                  <a:srgbClr val="7030A0"/>
                </a:solidFill>
              </a:rPr>
              <a:t>	</a:t>
            </a:r>
            <a:endParaRPr lang="en-US" dirty="0">
              <a:solidFill>
                <a:srgbClr val="7030A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185</Words>
  <Application>Microsoft Office PowerPoint</Application>
  <PresentationFormat>On-screen Show (16:9)</PresentationFormat>
  <Paragraphs>18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Luk. 11:1  Leer my om te bid</vt:lpstr>
      <vt:lpstr>“The power of religion and godliness lives, thrives, or dies, as closet [private] prayer lives, thrives, or dies.  Godliness never rises to a higher pitch than when men keep closest to their closets.</vt:lpstr>
      <vt:lpstr>Private prayer is that privy [secret] key of heaven that unlocks all the treasures of glory to the soul.  The best riches and the sweetest mercies God usually gives his people when they are in their closets upon their knees...</vt:lpstr>
      <vt:lpstr>The graces of the saints are enlivened, and cherished, and strenghtened by the sweet secret influences which their souls fall under when they are in their closet-communion with God.”       Thomas Brooks</vt:lpstr>
      <vt:lpstr>“Prayer is one of the most misunderstood arts of the human experience – yet it is meant to be one of the most exciting aspects of  a life of faith”       Dr. Myles Munroe</vt:lpstr>
      <vt:lpstr>“Prayer is more than merely an occational duty; it is a way of life.”       John MacArtur</vt:lpstr>
      <vt:lpstr>Slide 7</vt:lpstr>
      <vt:lpstr>1 Tim. 2:1  “Ek dring daarop aan dat daar in die eerste plek met smeking, voorbidding en danksegging gebid moet word vir alle mense,vir dié wat regeer en vir almal wat gesag uitoefen, sodat ons ‘n rustige en stil lewe kan lei in volkome toewyding aan God en in alle eerbaarheid. So is dit goed en aanneemlik vir God, ons Verlosser,”</vt:lpstr>
      <vt:lpstr>Slide 9</vt:lpstr>
      <vt:lpstr>Jak. 4:3  “As julle bid, ontvang julle nie, omdat julle verkeerd bid: julle wil net julle selfsugtige begeertes bevredig.”</vt:lpstr>
      <vt:lpstr>Mark. 11:24 “Daarom sê Ek vir julle:  Alles wat julle in die gebed vra,  glo dat julle dit al ontvang het,  en dit sal vir julle so wees.”</vt:lpstr>
      <vt:lpstr>Slide 12</vt:lpstr>
      <vt:lpstr>Ps. 65:3  “aan U wat die gebed verhoor.”</vt:lpstr>
      <vt:lpstr>Spr. 15:29 “Die Here is ver van die goddeloses af, maar Hy hoor die gebed van die regverdiges.”</vt:lpstr>
      <vt:lpstr>Luk. 18:1 “Jesus het vir hulle 'n gelykenis vertel om duidelik te maak dat 'n mens altyd moet aanhou bid sonder om moedeloos te word.”</vt:lpstr>
      <vt:lpstr>Rom. 12:12 “volhard in die gebed”</vt:lpstr>
      <vt:lpstr>I Tess. 5:17 “Bid gedurig.”</vt:lpstr>
      <vt:lpstr>Slide 18</vt:lpstr>
      <vt:lpstr>Matt. 6:5 “Verder, as julle bid, moet julle nie soos die skynheiliges wees nie. Hulle hou daarvan om in die sinagoges en op die straathoeke te staan en bid sodat die mense hulle kan sien. Dit verseker Ek julle: Hulle het hulle beloning klaar weg.”</vt:lpstr>
      <vt:lpstr>Matt. 6:7 “Wanneer julle bid, moet julle nie soos die heidene 'n stortvloed van woorde gebruik nie. Hulle verbeel hulle hulle gebede sal verhoor word omdat hulle baie woorde gebruik.”</vt:lpstr>
      <vt:lpstr>Slide 21</vt:lpstr>
      <vt:lpstr>“True prayer puts God in His rightful place of sovereign authority and willing, joyfully subordinates itself  to His purpose.”       John MacArtur</vt:lpstr>
      <vt:lpstr>“Such prayers never reach the ear  of God, nor delight the heart of God, nor shall ever be lodged in the bosom  of God, that are not directed  to the glory of God.”       Thomas Brooks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 11:1  Leer my om te bid</dc:title>
  <dc:creator>Windows User</dc:creator>
  <cp:lastModifiedBy>Windows User</cp:lastModifiedBy>
  <cp:revision>1</cp:revision>
  <dcterms:created xsi:type="dcterms:W3CDTF">2026-10-15T05:35:26Z</dcterms:created>
  <dcterms:modified xsi:type="dcterms:W3CDTF">2026-10-15T05:50:33Z</dcterms:modified>
</cp:coreProperties>
</file>