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0" r:id="rId7"/>
    <p:sldId id="261" r:id="rId8"/>
    <p:sldId id="262" r:id="rId9"/>
    <p:sldId id="265" r:id="rId10"/>
    <p:sldId id="263" r:id="rId1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7680" autoAdjust="0"/>
    <p:restoredTop sz="94660"/>
  </p:normalViewPr>
  <p:slideViewPr>
    <p:cSldViewPr>
      <p:cViewPr varScale="1">
        <p:scale>
          <a:sx n="149" d="100"/>
          <a:sy n="149" d="100"/>
        </p:scale>
        <p:origin x="-960" y="-8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65BAED-EC21-40B8-9B48-06A129A90125}"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5BAED-EC21-40B8-9B48-06A129A90125}"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5BAED-EC21-40B8-9B48-06A129A90125}"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65BAED-EC21-40B8-9B48-06A129A90125}"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65BAED-EC21-40B8-9B48-06A129A90125}"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65BAED-EC21-40B8-9B48-06A129A90125}"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BAED-EC21-40B8-9B48-06A129A90125}"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65BAED-EC21-40B8-9B48-06A129A90125}"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65BAED-EC21-40B8-9B48-06A129A90125}"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5BAED-EC21-40B8-9B48-06A129A90125}"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5BAED-EC21-40B8-9B48-06A129A90125}"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220E26-0B7F-4AF5-A9D4-35046B2842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765BAED-EC21-40B8-9B48-06A129A90125}" type="datetimeFigureOut">
              <a:rPr lang="en-US" smtClean="0"/>
              <a:pPr/>
              <a:t>9/18/2026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E220E26-0B7F-4AF5-A9D4-35046B28427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u="sng" dirty="0"/>
              <a:t>Luk. </a:t>
            </a:r>
            <a:r>
              <a:rPr lang="af-ZA" b="1" u="sng" dirty="0" smtClean="0"/>
              <a:t>10:25-37</a:t>
            </a:r>
            <a:br>
              <a:rPr lang="af-ZA" b="1" u="sng" dirty="0" smtClean="0"/>
            </a:br>
            <a:r>
              <a:rPr lang="af-ZA" b="1" u="sng" dirty="0"/>
              <a:t/>
            </a:r>
            <a:br>
              <a:rPr lang="af-ZA" b="1" u="sng" dirty="0"/>
            </a:br>
            <a:r>
              <a:rPr lang="af-ZA" b="1" dirty="0" smtClean="0"/>
              <a:t>Die </a:t>
            </a:r>
            <a:r>
              <a:rPr lang="af-ZA" b="1" dirty="0"/>
              <a:t>liefde wat binne in ons moet </a:t>
            </a:r>
            <a:r>
              <a:rPr lang="af-ZA" b="1" dirty="0" smtClean="0"/>
              <a:t>lewe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Gal. </a:t>
            </a:r>
            <a:r>
              <a:rPr lang="af-ZA" b="1" dirty="0" smtClean="0">
                <a:solidFill>
                  <a:srgbClr val="00B050"/>
                </a:solidFill>
              </a:rPr>
              <a:t>5:22</a:t>
            </a:r>
            <a:r>
              <a:rPr lang="af-ZA" b="1" dirty="0" smtClean="0"/>
              <a:t/>
            </a:r>
            <a:br>
              <a:rPr lang="af-ZA" b="1" dirty="0" smtClean="0"/>
            </a:br>
            <a:r>
              <a:rPr lang="af-ZA" i="1" dirty="0" smtClean="0"/>
              <a:t>“Die </a:t>
            </a:r>
            <a:r>
              <a:rPr lang="af-ZA" i="1" dirty="0"/>
              <a:t>vrug van die Gees, daarteenoor, </a:t>
            </a:r>
            <a:r>
              <a:rPr lang="af-ZA" i="1" dirty="0" smtClean="0"/>
              <a:t/>
            </a:r>
            <a:br>
              <a:rPr lang="af-ZA" i="1" dirty="0" smtClean="0"/>
            </a:br>
            <a:r>
              <a:rPr lang="af-ZA" i="1" dirty="0" smtClean="0"/>
              <a:t>is </a:t>
            </a:r>
            <a:r>
              <a:rPr lang="af-ZA" i="1" dirty="0"/>
              <a:t>liefde, vreugde, vrede, geduld, vriendelikheid, goedhartigheid, getrouheid, nederigheid en selfbeheersing.”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143500"/>
          </a:xfrm>
        </p:spPr>
        <p:txBody>
          <a:bodyPr/>
          <a:lstStyle/>
          <a:p>
            <a:r>
              <a:rPr lang="af-ZA" i="1" dirty="0" smtClean="0"/>
              <a:t>“</a:t>
            </a:r>
            <a:r>
              <a:rPr lang="af-ZA" i="1" dirty="0" smtClean="0"/>
              <a:t>They had been near to God, </a:t>
            </a:r>
            <a:r>
              <a:rPr lang="af-ZA" i="1" dirty="0" smtClean="0"/>
              <a:t/>
            </a:r>
            <a:br>
              <a:rPr lang="af-ZA" i="1" dirty="0" smtClean="0"/>
            </a:br>
            <a:r>
              <a:rPr lang="af-ZA" i="1" dirty="0" smtClean="0"/>
              <a:t>but </a:t>
            </a:r>
            <a:r>
              <a:rPr lang="af-ZA" i="1" dirty="0" smtClean="0"/>
              <a:t>were not like Him</a:t>
            </a:r>
            <a:r>
              <a:rPr lang="af-ZA" i="1" dirty="0" smtClean="0"/>
              <a:t>.”</a:t>
            </a:r>
            <a:r>
              <a:rPr lang="af-ZA" b="1" dirty="0" smtClean="0"/>
              <a:t> </a:t>
            </a:r>
            <a:r>
              <a:rPr lang="af-ZA" b="1" dirty="0" smtClean="0"/>
              <a:t/>
            </a:r>
            <a:br>
              <a:rPr lang="af-ZA" b="1" dirty="0" smtClean="0"/>
            </a:br>
            <a:r>
              <a:rPr lang="af-ZA" b="1" dirty="0" smtClean="0"/>
              <a:t/>
            </a:r>
            <a:br>
              <a:rPr lang="af-ZA" b="1" dirty="0" smtClean="0"/>
            </a:br>
            <a:r>
              <a:rPr lang="af-ZA" b="1" dirty="0" smtClean="0"/>
              <a:t>				</a:t>
            </a:r>
            <a:r>
              <a:rPr lang="af-ZA" b="1" dirty="0" smtClean="0">
                <a:solidFill>
                  <a:srgbClr val="7030A0"/>
                </a:solidFill>
              </a:rPr>
              <a:t>	C.H</a:t>
            </a:r>
            <a:r>
              <a:rPr lang="af-ZA" b="1" dirty="0" smtClean="0">
                <a:solidFill>
                  <a:srgbClr val="7030A0"/>
                </a:solidFill>
              </a:rPr>
              <a:t>. Spurgeon</a:t>
            </a:r>
            <a:endParaRPr lang="en-US" dirty="0">
              <a:solidFill>
                <a:srgbClr val="7030A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 Joh. </a:t>
            </a:r>
            <a:r>
              <a:rPr lang="af-ZA" b="1" dirty="0" smtClean="0">
                <a:solidFill>
                  <a:srgbClr val="00B050"/>
                </a:solidFill>
              </a:rPr>
              <a:t>3:17</a:t>
            </a:r>
            <a:r>
              <a:rPr lang="af-ZA" b="1" i="1" dirty="0" smtClean="0">
                <a:solidFill>
                  <a:srgbClr val="00B050"/>
                </a:solidFill>
              </a:rPr>
              <a:t/>
            </a:r>
            <a:br>
              <a:rPr lang="af-ZA" b="1" i="1" dirty="0" smtClean="0">
                <a:solidFill>
                  <a:srgbClr val="00B050"/>
                </a:solidFill>
              </a:rPr>
            </a:br>
            <a:r>
              <a:rPr lang="af-ZA" i="1" dirty="0" smtClean="0"/>
              <a:t>“Wie </a:t>
            </a:r>
            <a:r>
              <a:rPr lang="af-ZA" i="1" dirty="0"/>
              <a:t>aardse besittings het en </a:t>
            </a:r>
            <a:r>
              <a:rPr lang="af-ZA" i="1" dirty="0" smtClean="0"/>
              <a:t/>
            </a:r>
            <a:br>
              <a:rPr lang="af-ZA" i="1" dirty="0" smtClean="0"/>
            </a:br>
            <a:r>
              <a:rPr lang="af-ZA" i="1" dirty="0" smtClean="0"/>
              <a:t>sy </a:t>
            </a:r>
            <a:r>
              <a:rPr lang="af-ZA" i="1" dirty="0"/>
              <a:t>broer sien gebrek ly, maar </a:t>
            </a:r>
            <a:r>
              <a:rPr lang="af-ZA" i="1" dirty="0" smtClean="0"/>
              <a:t/>
            </a:r>
            <a:br>
              <a:rPr lang="af-ZA" i="1" dirty="0" smtClean="0"/>
            </a:br>
            <a:r>
              <a:rPr lang="af-ZA" i="1" dirty="0" smtClean="0"/>
              <a:t>geen </a:t>
            </a:r>
            <a:r>
              <a:rPr lang="af-ZA" i="1" dirty="0"/>
              <a:t>gevoel vir hom het nie – </a:t>
            </a:r>
            <a:r>
              <a:rPr lang="af-ZA" i="1" dirty="0" smtClean="0"/>
              <a:t/>
            </a:r>
            <a:br>
              <a:rPr lang="af-ZA" i="1" dirty="0" smtClean="0"/>
            </a:br>
            <a:r>
              <a:rPr lang="af-ZA" i="1" dirty="0" smtClean="0"/>
              <a:t>hoe </a:t>
            </a:r>
            <a:r>
              <a:rPr lang="af-ZA" i="1" dirty="0"/>
              <a:t>kan die liefde van God </a:t>
            </a:r>
            <a:r>
              <a:rPr lang="af-ZA" i="1" dirty="0" smtClean="0"/>
              <a:t/>
            </a:r>
            <a:br>
              <a:rPr lang="af-ZA" i="1" dirty="0" smtClean="0"/>
            </a:br>
            <a:r>
              <a:rPr lang="af-ZA" i="1" dirty="0" smtClean="0"/>
              <a:t>in </a:t>
            </a:r>
            <a:r>
              <a:rPr lang="af-ZA" i="1" dirty="0"/>
              <a:t>hom wees</a:t>
            </a:r>
            <a:r>
              <a:rPr lang="af-ZA" i="1" dirty="0"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 Joh. </a:t>
            </a:r>
            <a:r>
              <a:rPr lang="af-ZA" b="1" dirty="0" smtClean="0">
                <a:solidFill>
                  <a:srgbClr val="00B050"/>
                </a:solidFill>
              </a:rPr>
              <a:t>3:18</a:t>
            </a:r>
            <a:r>
              <a:rPr lang="af-ZA" b="1" i="1" dirty="0" smtClean="0"/>
              <a:t/>
            </a:r>
            <a:br>
              <a:rPr lang="af-ZA" b="1" i="1" dirty="0" smtClean="0"/>
            </a:br>
            <a:r>
              <a:rPr lang="af-ZA" i="1" dirty="0" smtClean="0"/>
              <a:t>“Liewe </a:t>
            </a:r>
            <a:r>
              <a:rPr lang="af-ZA" i="1" dirty="0"/>
              <a:t>kinders, ons liefde moenie net woorde en lippetaal wees nie, </a:t>
            </a:r>
            <a:r>
              <a:rPr lang="af-ZA" i="1" dirty="0" smtClean="0"/>
              <a:t/>
            </a:r>
            <a:br>
              <a:rPr lang="af-ZA" i="1" dirty="0" smtClean="0"/>
            </a:br>
            <a:r>
              <a:rPr lang="af-ZA" i="1" dirty="0" smtClean="0"/>
              <a:t>maar </a:t>
            </a:r>
            <a:r>
              <a:rPr lang="af-ZA" i="1" dirty="0"/>
              <a:t>moet met die daad bewys word, en dan in opregtheid.”</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 Joh. </a:t>
            </a:r>
            <a:r>
              <a:rPr lang="af-ZA" b="1" dirty="0" smtClean="0">
                <a:solidFill>
                  <a:srgbClr val="00B050"/>
                </a:solidFill>
              </a:rPr>
              <a:t>4:8</a:t>
            </a:r>
            <a:r>
              <a:rPr lang="af-ZA" b="1" i="1" dirty="0" smtClean="0"/>
              <a:t/>
            </a:r>
            <a:br>
              <a:rPr lang="af-ZA" b="1" i="1" dirty="0" smtClean="0"/>
            </a:br>
            <a:r>
              <a:rPr lang="af-ZA" i="1" dirty="0" smtClean="0"/>
              <a:t>“Wie </a:t>
            </a:r>
            <a:r>
              <a:rPr lang="af-ZA" i="1" dirty="0"/>
              <a:t>nie liefhet nie, </a:t>
            </a:r>
            <a:r>
              <a:rPr lang="af-ZA" i="1" dirty="0" smtClean="0"/>
              <a:t/>
            </a:r>
            <a:br>
              <a:rPr lang="af-ZA" i="1" dirty="0" smtClean="0"/>
            </a:br>
            <a:r>
              <a:rPr lang="af-ZA" i="1" dirty="0" smtClean="0"/>
              <a:t>het </a:t>
            </a:r>
            <a:r>
              <a:rPr lang="af-ZA" i="1" dirty="0"/>
              <a:t>geen kennis van God nie, </a:t>
            </a:r>
            <a:r>
              <a:rPr lang="af-ZA" i="1" dirty="0" smtClean="0"/>
              <a:t/>
            </a:r>
            <a:br>
              <a:rPr lang="af-ZA" i="1" dirty="0" smtClean="0"/>
            </a:br>
            <a:r>
              <a:rPr lang="af-ZA" i="1" dirty="0" smtClean="0"/>
              <a:t>want </a:t>
            </a:r>
            <a:r>
              <a:rPr lang="af-ZA" i="1" dirty="0"/>
              <a:t>God is liefde</a:t>
            </a:r>
            <a:r>
              <a:rPr lang="af-ZA" i="1"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143500"/>
          </a:xfrm>
        </p:spPr>
        <p:txBody>
          <a:bodyPr>
            <a:normAutofit fontScale="90000"/>
          </a:bodyPr>
          <a:lstStyle/>
          <a:p>
            <a:r>
              <a:rPr lang="af-ZA" i="1" dirty="0" smtClean="0"/>
              <a:t>“</a:t>
            </a:r>
            <a:r>
              <a:rPr lang="af-ZA" i="1" dirty="0" smtClean="0"/>
              <a:t>To receive the Spirit and the love of Christ means death to every vestige of selfishness. We must surrender our lives and love entirely to Christ and His body. The welfare of every member becomes the supreme object of our desire.”</a:t>
            </a:r>
            <a:r>
              <a:rPr lang="en-US" dirty="0" smtClean="0"/>
              <a:t/>
            </a:r>
            <a:br>
              <a:rPr lang="en-US" dirty="0" smtClean="0"/>
            </a:br>
            <a:r>
              <a:rPr lang="en-US" dirty="0" smtClean="0"/>
              <a:t/>
            </a:r>
            <a:br>
              <a:rPr lang="en-US" dirty="0" smtClean="0"/>
            </a:br>
            <a:r>
              <a:rPr lang="en-US" dirty="0" smtClean="0"/>
              <a:t>					</a:t>
            </a:r>
            <a:r>
              <a:rPr lang="af-ZA" b="1" dirty="0" smtClean="0">
                <a:solidFill>
                  <a:srgbClr val="7030A0"/>
                </a:solidFill>
              </a:rPr>
              <a:t>Andrew </a:t>
            </a:r>
            <a:r>
              <a:rPr lang="af-ZA" b="1" dirty="0" smtClean="0">
                <a:solidFill>
                  <a:srgbClr val="7030A0"/>
                </a:solidFill>
              </a:rPr>
              <a:t>Murray</a:t>
            </a:r>
            <a:endParaRPr lang="en-US" dirty="0">
              <a:solidFill>
                <a:srgbClr val="7030A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71</Words>
  <Application>Microsoft Office PowerPoint</Application>
  <PresentationFormat>On-screen Show (16:9)</PresentationFormat>
  <Paragraphs>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Luk. 10:25-37  Die liefde wat binne in ons moet lewe</vt:lpstr>
      <vt:lpstr>Slide 2</vt:lpstr>
      <vt:lpstr>Gal. 5:22 “Die vrug van die Gees, daarteenoor,  is liefde, vreugde, vrede, geduld, vriendelikheid, goedhartigheid, getrouheid, nederigheid en selfbeheersing.”</vt:lpstr>
      <vt:lpstr>Slide 4</vt:lpstr>
      <vt:lpstr>“They had been near to God,  but were not like Him.”        C.H. Spurgeon</vt:lpstr>
      <vt:lpstr>I Joh. 3:17 “Wie aardse besittings het en  sy broer sien gebrek ly, maar  geen gevoel vir hom het nie –  hoe kan die liefde van God  in hom wees?”</vt:lpstr>
      <vt:lpstr>I Joh. 3:18 “Liewe kinders, ons liefde moenie net woorde en lippetaal wees nie,  maar moet met die daad bewys word, en dan in opregtheid.”</vt:lpstr>
      <vt:lpstr>I Joh. 4:8 “Wie nie liefhet nie,  het geen kennis van God nie,  want God is liefde.”</vt:lpstr>
      <vt:lpstr>“To receive the Spirit and the love of Christ means death to every vestige of selfishness. We must surrender our lives and love entirely to Christ and His body. The welfare of every member becomes the supreme object of our desire.”       Andrew Murray</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 10:25-37  Die liefde wat binne in ons moet lewe</dc:title>
  <dc:creator>Windows User</dc:creator>
  <cp:lastModifiedBy>Windows User</cp:lastModifiedBy>
  <cp:revision>2</cp:revision>
  <dcterms:created xsi:type="dcterms:W3CDTF">2026-09-17T06:01:37Z</dcterms:created>
  <dcterms:modified xsi:type="dcterms:W3CDTF">2026-09-18T00:24:35Z</dcterms:modified>
</cp:coreProperties>
</file>