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307" autoAdjust="0"/>
    <p:restoredTop sz="94660"/>
  </p:normalViewPr>
  <p:slideViewPr>
    <p:cSldViewPr>
      <p:cViewPr varScale="1">
        <p:scale>
          <a:sx n="110" d="100"/>
          <a:sy n="110" d="100"/>
        </p:scale>
        <p:origin x="-20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5E3C7-0C87-4CAE-8458-676C501CD9B6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28D55-F791-4EAB-BE04-B5CA63F562D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Open. </a:t>
            </a:r>
            <a:r>
              <a:rPr lang="af-ZA" b="1" u="sng" dirty="0" smtClean="0"/>
              <a:t>3:4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Ernstige </a:t>
            </a:r>
            <a:r>
              <a:rPr lang="af-ZA" b="1" dirty="0"/>
              <a:t>waarskuwing aan die </a:t>
            </a:r>
            <a:r>
              <a:rPr lang="af-ZA" b="1" dirty="0" smtClean="0"/>
              <a:t>kerk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8:19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Die skepping sien met gespanne verwagting daarna uit dat God bekend sal maak wie sy kinders is.”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They have their societies, their organisms; but where is the life of godliness? Where is inward piety? Where is sincere religion? Where is practical godliness?”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Sag. 3:3-4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Jesua het klere aangehad wat liederlik bevuil was. Hy het daar voor die engel gestaan, en die engel het vir sy helpers gesê: ‘Trek uit dié liederlike vuil klere van hom.’ Vir Jesua het hy gesê: ‘Ek het jou jou oortredings vergewe en Ek gaan vir jou skoon klere aantrek</a:t>
            </a:r>
            <a:r>
              <a:rPr lang="af-ZA" i="1" dirty="0" smtClean="0"/>
              <a:t>.’”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8:8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Dié wat hulle deur hulle sondige natuur laat beheers, kan nie die wil van God doen nie.”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</Words>
  <Application>Microsoft Office PowerPoint</Application>
  <PresentationFormat>On-screen Show (4:3)</PresentationFormat>
  <Paragraphs>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Open. 3:4  Ernstige waarskuwing aan die kerk</vt:lpstr>
      <vt:lpstr>Slide 2</vt:lpstr>
      <vt:lpstr>Rom. 8:19   “Die skepping sien met gespanne verwagting daarna uit dat God bekend sal maak wie sy kinders is.”</vt:lpstr>
      <vt:lpstr>“They have their societies, their organisms; but where is the life of godliness? Where is inward piety? Where is sincere religion? Where is practical godliness?”       C.H. Spurgeon</vt:lpstr>
      <vt:lpstr>Slide 5</vt:lpstr>
      <vt:lpstr>Sag. 3:3-4   “Jesua het klere aangehad wat liederlik bevuil was. Hy het daar voor die engel gestaan, en die engel het vir sy helpers gesê: ‘Trek uit dié liederlike vuil klere van hom.’ Vir Jesua het hy gesê: ‘Ek het jou jou oortredings vergewe en Ek gaan vir jou skoon klere aantrek.’”</vt:lpstr>
      <vt:lpstr>Rom. 8:8   “Dié wat hulle deur hulle sondige natuur laat beheers, kan nie die wil van God doen nie.”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Open. 3:4  Ernstige waarskuwing aan die kerk</dc:title>
  <dc:creator>Windows User</dc:creator>
  <cp:lastModifiedBy>Windows User</cp:lastModifiedBy>
  <cp:revision>1</cp:revision>
  <dcterms:created xsi:type="dcterms:W3CDTF">2021-05-18T06:53:28Z</dcterms:created>
  <dcterms:modified xsi:type="dcterms:W3CDTF">2021-05-18T06:55:47Z</dcterms:modified>
</cp:coreProperties>
</file>