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4" autoAdjust="0"/>
    <p:restoredTop sz="94660"/>
  </p:normalViewPr>
  <p:slideViewPr>
    <p:cSldViewPr>
      <p:cViewPr varScale="1">
        <p:scale>
          <a:sx n="110" d="100"/>
          <a:sy n="110"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F19712-DABB-43BA-943D-57F5CD45D96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19712-DABB-43BA-943D-57F5CD45D96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19712-DABB-43BA-943D-57F5CD45D96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19712-DABB-43BA-943D-57F5CD45D96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19712-DABB-43BA-943D-57F5CD45D96F}"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F19712-DABB-43BA-943D-57F5CD45D96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F19712-DABB-43BA-943D-57F5CD45D96F}"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F19712-DABB-43BA-943D-57F5CD45D96F}"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19712-DABB-43BA-943D-57F5CD45D96F}"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19712-DABB-43BA-943D-57F5CD45D96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19712-DABB-43BA-943D-57F5CD45D96F}"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FCBE3-062C-43F8-8D3C-8DFD1F4767B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19712-DABB-43BA-943D-57F5CD45D96F}" type="datetimeFigureOut">
              <a:rPr lang="en-US" smtClean="0"/>
              <a:t>5/11/2021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FCBE3-062C-43F8-8D3C-8DFD1F4767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2:3</a:t>
            </a:r>
            <a:r>
              <a:rPr lang="af-ZA" b="1" dirty="0" smtClean="0"/>
              <a:t/>
            </a:r>
            <a:br>
              <a:rPr lang="af-ZA" b="1" dirty="0" smtClean="0"/>
            </a:br>
            <a:r>
              <a:rPr lang="af-ZA" b="1" dirty="0"/>
              <a:t/>
            </a:r>
            <a:br>
              <a:rPr lang="af-ZA" b="1" dirty="0"/>
            </a:br>
            <a:r>
              <a:rPr lang="af-ZA" b="1" dirty="0" smtClean="0"/>
              <a:t>Arbeid </a:t>
            </a:r>
            <a:r>
              <a:rPr lang="af-ZA" b="1" dirty="0"/>
              <a:t>sonder opgee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40:28-31</a:t>
            </a:r>
            <a:r>
              <a:rPr lang="af-ZA" i="1" dirty="0"/>
              <a:t>	</a:t>
            </a:r>
            <a:r>
              <a:rPr lang="af-ZA" i="1" dirty="0" smtClean="0"/>
              <a:t/>
            </a:r>
            <a:br>
              <a:rPr lang="af-ZA" i="1" dirty="0" smtClean="0"/>
            </a:br>
            <a:r>
              <a:rPr lang="af-ZA" i="1" dirty="0"/>
              <a:t/>
            </a:r>
            <a:br>
              <a:rPr lang="af-ZA" i="1" dirty="0"/>
            </a:br>
            <a:r>
              <a:rPr lang="af-ZA" i="1" dirty="0" smtClean="0"/>
              <a:t>“</a:t>
            </a:r>
            <a:r>
              <a:rPr lang="af-ZA" i="1" dirty="0"/>
              <a:t>Weet jy dan nie, het jy nog nie gehoor nie? Die Here is die ewige God, Skepper van die hele aarde. Hy word nie moeg nie, Hy raak nie afgemat nie en sy insig is ondeurgrondelik. Hy gee die vermoeides krag, Hy versterk dié wat nie meer kan </a:t>
            </a:r>
            <a:r>
              <a:rPr lang="af-ZA" i="1" dirty="0" smtClean="0"/>
              <a:t>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 Selfs </a:t>
            </a:r>
            <a:r>
              <a:rPr lang="af-ZA" i="1" dirty="0"/>
              <a:t>jongmanne word moeg en raak afgemat, selfs manne in hulle fleur struikel en val, maar dié wat op die Here vertrou, kry nuwe krag. Hulle vlieg met arendsvlerke, hulle hardloop en word nie moeg nie, hulle loop en raak nie afgemat 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have mercy upon the man who finds the ministry of the gospel to be easy work, for he will have need of all God’s mercy indeed when then he renders up his account at the last great day.”</a:t>
            </a:r>
            <a:r>
              <a:rPr lang="en-US" dirty="0"/>
              <a:t/>
            </a:r>
            <a:br>
              <a:rPr lang="en-US" dirty="0"/>
            </a:br>
            <a:r>
              <a:rPr lang="en-US" dirty="0" smtClean="0"/>
              <a:t/>
            </a:r>
            <a:br>
              <a:rPr lang="en-US" dirty="0" smtClean="0"/>
            </a:br>
            <a:r>
              <a:rPr lang="en-US" dirty="0" smtClean="0"/>
              <a:t>						</a:t>
            </a:r>
            <a:r>
              <a:rPr lang="en-US" b="1" dirty="0">
                <a:solidFill>
                  <a:srgbClr val="7030A0"/>
                </a:solidFill>
              </a:rPr>
              <a:t>R. </a:t>
            </a:r>
            <a:r>
              <a:rPr lang="af-ZA" b="1" dirty="0">
                <a:solidFill>
                  <a:srgbClr val="7030A0"/>
                </a:solidFill>
              </a:rPr>
              <a:t>Baxter</a:t>
            </a:r>
            <a:endParaRPr lang="en-US" b="1"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14:28</a:t>
            </a:r>
            <a:r>
              <a:rPr lang="af-ZA" i="1" dirty="0"/>
              <a:t>	</a:t>
            </a:r>
            <a:r>
              <a:rPr lang="af-ZA" i="1" dirty="0" smtClean="0"/>
              <a:t/>
            </a:r>
            <a:br>
              <a:rPr lang="af-ZA" i="1" dirty="0" smtClean="0"/>
            </a:br>
            <a:r>
              <a:rPr lang="af-ZA" i="1" dirty="0"/>
              <a:t/>
            </a:r>
            <a:br>
              <a:rPr lang="af-ZA" i="1" dirty="0"/>
            </a:br>
            <a:r>
              <a:rPr lang="af-ZA" i="1" dirty="0" smtClean="0"/>
              <a:t>“</a:t>
            </a:r>
            <a:r>
              <a:rPr lang="af-ZA" i="1" dirty="0"/>
              <a:t>Wie van julle wat 'n gebou wil oprig, gaan nie eers sit en die koste bereken, om te sien of hy genoeg geld het om die werk te voltooi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15:2</a:t>
            </a:r>
            <a:r>
              <a:rPr lang="af-ZA" i="1" dirty="0"/>
              <a:t>	</a:t>
            </a:r>
            <a:r>
              <a:rPr lang="af-ZA" i="1" dirty="0" smtClean="0"/>
              <a:t/>
            </a:r>
            <a:br>
              <a:rPr lang="af-ZA" i="1" dirty="0" smtClean="0"/>
            </a:br>
            <a:r>
              <a:rPr lang="af-ZA" i="1" dirty="0"/>
              <a:t/>
            </a:r>
            <a:br>
              <a:rPr lang="af-ZA" i="1" dirty="0"/>
            </a:br>
            <a:r>
              <a:rPr lang="af-ZA" i="1" dirty="0" smtClean="0"/>
              <a:t>“</a:t>
            </a:r>
            <a:r>
              <a:rPr lang="af-ZA" i="1" dirty="0"/>
              <a:t>Elke loot aan My wat nie vrugte dra nie, sny Hy af;”</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iemand nie in My bly nie, word hy weggegooi soos 'n loot en hy verdroog. Die mense maak sulke lote bymekaar en gooi dit in die vuur, en dit verbrand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9:62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sê Jesus: “Iemand wat die hand aan die ploeg slaan en aanhou omkyk na wat agter is, is nie geskik vir die koninkryk van God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111</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Open. 2:3  Arbeid sonder opgee</vt:lpstr>
      <vt:lpstr>Slide 2</vt:lpstr>
      <vt:lpstr>“God have mercy upon the man who finds the ministry of the gospel to be easy work, for he will have need of all God’s mercy indeed when then he renders up his account at the last great day.”        R. Baxter</vt:lpstr>
      <vt:lpstr>Luk. 14:28   “Wie van julle wat 'n gebou wil oprig, gaan nie eers sit en die koste bereken, om te sien of hy genoeg geld het om die werk te voltooi nie?”</vt:lpstr>
      <vt:lpstr>Slide 5</vt:lpstr>
      <vt:lpstr>Joh. 15:2   “Elke loot aan My wat nie vrugte dra nie, sny Hy af;” </vt:lpstr>
      <vt:lpstr>Joh. 15:6   “As iemand nie in My bly nie, word hy weggegooi soos 'n loot en hy verdroog. Die mense maak sulke lote bymekaar en gooi dit in die vuur, en dit verbrand.”</vt:lpstr>
      <vt:lpstr>Slide 8</vt:lpstr>
      <vt:lpstr>Luk. 9:62   “Toe sê Jesus: “Iemand wat die hand aan die ploeg slaan en aanhou omkyk na wat agter is, is nie geskik vir die koninkryk van God nie.”</vt:lpstr>
      <vt:lpstr>Slide 10</vt:lpstr>
      <vt:lpstr>Jes. 40:28-31   “Weet jy dan nie, het jy nog nie gehoor nie? Die Here is die ewige God, Skepper van die hele aarde. Hy word nie moeg nie, Hy raak nie afgemat nie en sy insig is ondeurgrondelik. Hy gee die vermoeides krag, Hy versterk dié wat nie meer kan nie.</vt:lpstr>
      <vt:lpstr> Selfs jongmanne word moeg en raak afgemat, selfs manne in hulle fleur struikel en val, maar dié wat op die Here vertrou, kry nuwe krag. Hulle vlieg met arendsvlerke, hulle hardloop en word nie moeg nie, hulle loop en raak nie afgemat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2:3  Arbeid sonder opgee</dc:title>
  <dc:creator>Windows User</dc:creator>
  <cp:lastModifiedBy>Windows User</cp:lastModifiedBy>
  <cp:revision>1</cp:revision>
  <dcterms:created xsi:type="dcterms:W3CDTF">2021-05-11T06:50:00Z</dcterms:created>
  <dcterms:modified xsi:type="dcterms:W3CDTF">2021-05-11T07:04:54Z</dcterms:modified>
</cp:coreProperties>
</file>